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1266" y="-19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EBE8A-E862-4CE3-878F-2A4143B16DDD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0956-9317-43E0-9EF8-689AD6E2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70956-9317-43E0-9EF8-689AD6E225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47D2-AFBE-48F4-882B-4FB0866E87A4}" type="datetimeFigureOut">
              <a:rPr lang="en-US" smtClean="0"/>
              <a:pPr/>
              <a:t>4/25/2008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5962-ECC2-4CAB-B31D-ACDE28D0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owChart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143000" y="1981200"/>
            <a:ext cx="16840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Scenario Flow Chart:</a:t>
            </a:r>
          </a:p>
          <a:p>
            <a:pPr algn="ctr"/>
            <a:r>
              <a:rPr lang="en-US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Fire Disaster</a:t>
            </a:r>
            <a:endParaRPr lang="en-US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41200" y="1066800"/>
            <a:ext cx="19050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IPRO 317</a:t>
            </a:r>
          </a:p>
          <a:p>
            <a:pPr algn="ctr"/>
            <a:r>
              <a:rPr lang="en-US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Spring 2008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Design &amp; Build Chicago Scale Model for</a:t>
            </a:r>
          </a:p>
          <a:p>
            <a:pPr algn="ctr"/>
            <a:r>
              <a:rPr lang="en-US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Dynamic Disaster Simulation</a:t>
            </a:r>
            <a:endParaRPr lang="en-U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642800" y="6553200"/>
            <a:ext cx="4724400" cy="929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47600" y="6858000"/>
            <a:ext cx="4191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/>
                </a:solidFill>
                <a:latin typeface="Arial Black" pitchFamily="34" charset="0"/>
              </a:rPr>
              <a:t>Instructions for reading Flow Chart: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2"/>
                </a:solidFill>
                <a:latin typeface="Arial Black" pitchFamily="34" charset="0"/>
              </a:rPr>
              <a:t> Begin at the top of the chart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2"/>
                </a:solidFill>
                <a:latin typeface="Arial Black" pitchFamily="34" charset="0"/>
              </a:rPr>
              <a:t> Follow lines to connecting bubbles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Black" pitchFamily="34" charset="0"/>
              </a:rPr>
              <a:t>Stop at questions and pick corresponding answer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2"/>
                </a:solidFill>
                <a:latin typeface="Arial Black" pitchFamily="34" charset="0"/>
              </a:rPr>
              <a:t>Unless directed, trace only one line at a time, one direction at a time.</a:t>
            </a:r>
            <a:endParaRPr lang="en-US" sz="32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Jodius Tha Warrior\AppData\Local\Microsoft\Windows\Temporary Internet Files\Content.IE5\2QUYK00A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87400" y="3276600"/>
            <a:ext cx="1828572" cy="1828572"/>
          </a:xfrm>
          <a:prstGeom prst="rect">
            <a:avLst/>
          </a:prstGeom>
          <a:noFill/>
        </p:spPr>
      </p:pic>
      <p:pic>
        <p:nvPicPr>
          <p:cNvPr id="1027" name="Picture 3" descr="C:\Users\Jodius Tha Warrior\AppData\Local\Microsoft\Windows\Temporary Internet Files\Content.IE5\2QUYK00A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1828572" cy="182857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1066800" y="22402800"/>
            <a:ext cx="10210800" cy="807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936200"/>
            <a:ext cx="905827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Jodius Tha Warrior</dc:creator>
  <cp:lastModifiedBy>Jodius Tha Warrior</cp:lastModifiedBy>
  <cp:revision>8</cp:revision>
  <dcterms:created xsi:type="dcterms:W3CDTF">2008-04-25T00:03:19Z</dcterms:created>
  <dcterms:modified xsi:type="dcterms:W3CDTF">2008-04-25T21:11:54Z</dcterms:modified>
</cp:coreProperties>
</file>