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4" d="100"/>
          <a:sy n="14" d="100"/>
        </p:scale>
        <p:origin x="-1266" y="-198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3EBE8A-E862-4CE3-878F-2A4143B16DDD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70956-9317-43E0-9EF8-689AD6E225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570956-9317-43E0-9EF8-689AD6E2252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5"/>
            <a:ext cx="987552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5"/>
            <a:ext cx="2889504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2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147D2-AFBE-48F4-882B-4FB0866E87A4}" type="datetimeFigureOut">
              <a:rPr lang="en-US" smtClean="0"/>
              <a:pPr/>
              <a:t>4/25/2008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F5962-ECC2-4CAB-B31D-ACDE28D018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12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438912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4389120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FlowChart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3891200" cy="3291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1143000" y="1981200"/>
            <a:ext cx="168402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9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Scenario Flow Chart:</a:t>
            </a:r>
          </a:p>
          <a:p>
            <a:pPr algn="ctr"/>
            <a:r>
              <a:rPr lang="en-US" sz="9600" b="1" i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Fire Disaster</a:t>
            </a:r>
            <a:endParaRPr lang="en-US" sz="9600" b="1" i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841200" y="1066800"/>
            <a:ext cx="19050000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IPRO 317</a:t>
            </a:r>
          </a:p>
          <a:p>
            <a:pPr algn="ctr"/>
            <a:r>
              <a:rPr lang="en-US" sz="8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Spring 2008</a:t>
            </a:r>
          </a:p>
          <a:p>
            <a:pPr algn="ctr"/>
            <a:r>
              <a:rPr lang="en-US" sz="8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Design &amp; Build Chicago Scale Model for</a:t>
            </a:r>
          </a:p>
          <a:p>
            <a:pPr algn="ctr"/>
            <a:r>
              <a:rPr lang="en-US" sz="80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Dynamic Disaster Simulation</a:t>
            </a:r>
            <a:endParaRPr lang="en-US" sz="80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7642800" y="6553200"/>
            <a:ext cx="4724400" cy="9296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7947600" y="6858000"/>
            <a:ext cx="419100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chemeClr val="bg2"/>
                </a:solidFill>
                <a:latin typeface="Arial Black" pitchFamily="34" charset="0"/>
              </a:rPr>
              <a:t>Instructions for reading Flow Chart: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bg2"/>
                </a:solidFill>
                <a:latin typeface="Arial Black" pitchFamily="34" charset="0"/>
              </a:rPr>
              <a:t> Begin at the top of the chart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bg2"/>
                </a:solidFill>
                <a:latin typeface="Arial Black" pitchFamily="34" charset="0"/>
              </a:rPr>
              <a:t> Follow lines to connecting bubbles</a:t>
            </a:r>
          </a:p>
          <a:p>
            <a:pPr>
              <a:buFontTx/>
              <a:buChar char="-"/>
            </a:pPr>
            <a:r>
              <a:rPr lang="en-US" sz="3200" dirty="0">
                <a:solidFill>
                  <a:schemeClr val="bg2"/>
                </a:solidFill>
                <a:latin typeface="Arial Black" pitchFamily="34" charset="0"/>
              </a:rPr>
              <a:t> </a:t>
            </a:r>
            <a:r>
              <a:rPr lang="en-US" sz="3200" dirty="0" smtClean="0">
                <a:solidFill>
                  <a:schemeClr val="bg2"/>
                </a:solidFill>
                <a:latin typeface="Arial Black" pitchFamily="34" charset="0"/>
              </a:rPr>
              <a:t>Stop at questions and pick corresponding answer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chemeClr val="bg2"/>
                </a:solidFill>
                <a:latin typeface="Arial Black" pitchFamily="34" charset="0"/>
              </a:rPr>
              <a:t>Unless directed, trace only one line at a time, one direction at a time.</a:t>
            </a:r>
            <a:endParaRPr lang="en-US" sz="3200" dirty="0">
              <a:solidFill>
                <a:schemeClr val="bg2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Jodius Tha Warrior\AppData\Local\Microsoft\Windows\Temporary Internet Files\Content.IE5\2QUYK00A\MCj0434816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487400" y="3276600"/>
            <a:ext cx="1828572" cy="1828572"/>
          </a:xfrm>
          <a:prstGeom prst="rect">
            <a:avLst/>
          </a:prstGeom>
          <a:noFill/>
        </p:spPr>
      </p:pic>
      <p:pic>
        <p:nvPicPr>
          <p:cNvPr id="1027" name="Picture 3" descr="C:\Users\Jodius Tha Warrior\AppData\Local\Microsoft\Windows\Temporary Internet Files\Content.IE5\2QUYK00A\MCj04348160000[1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81400" y="3276600"/>
            <a:ext cx="1828572" cy="1828572"/>
          </a:xfrm>
          <a:prstGeom prst="rect">
            <a:avLst/>
          </a:prstGeom>
          <a:noFill/>
        </p:spPr>
      </p:pic>
      <p:sp>
        <p:nvSpPr>
          <p:cNvPr id="19" name="Rounded Rectangle 18"/>
          <p:cNvSpPr/>
          <p:nvPr/>
        </p:nvSpPr>
        <p:spPr>
          <a:xfrm>
            <a:off x="1066800" y="22402800"/>
            <a:ext cx="10210800" cy="80772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6400" y="22936200"/>
            <a:ext cx="9058275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66</Words>
  <Application>Microsoft Office PowerPoint</Application>
  <PresentationFormat>Custom</PresentationFormat>
  <Paragraphs>12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Jodius Tha Warrior</dc:creator>
  <cp:lastModifiedBy>Jodius Tha Warrior</cp:lastModifiedBy>
  <cp:revision>8</cp:revision>
  <dcterms:created xsi:type="dcterms:W3CDTF">2008-04-25T00:03:19Z</dcterms:created>
  <dcterms:modified xsi:type="dcterms:W3CDTF">2008-04-25T21:11:54Z</dcterms:modified>
</cp:coreProperties>
</file>