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8" autoAdjust="0"/>
    <p:restoredTop sz="94615" autoAdjust="0"/>
  </p:normalViewPr>
  <p:slideViewPr>
    <p:cSldViewPr snapToGrid="0">
      <p:cViewPr varScale="1">
        <p:scale>
          <a:sx n="82" d="100"/>
          <a:sy n="82" d="100"/>
        </p:scale>
        <p:origin x="33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8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0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3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1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5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6244D-38D8-41A2-9B3B-71248A6F48FA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A5517-B5CE-44E3-9FC8-47119AE5CB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0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157046"/>
            <a:ext cx="10058400" cy="102467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Don’t Be Content With Content:</a:t>
            </a:r>
            <a:br>
              <a:rPr lang="en-US" dirty="0" smtClean="0"/>
            </a:br>
            <a:r>
              <a:rPr lang="en-US" sz="4400" dirty="0" smtClean="0"/>
              <a:t>Crowdsourcing as Promotion and Engagement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28868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Adam Strohm</a:t>
            </a:r>
          </a:p>
          <a:p>
            <a:r>
              <a:rPr lang="en-US" sz="2800" dirty="0" smtClean="0">
                <a:latin typeface="+mj-lt"/>
              </a:rPr>
              <a:t>Digital Initiatives Librarian</a:t>
            </a:r>
          </a:p>
          <a:p>
            <a:r>
              <a:rPr lang="en-US" sz="2800" dirty="0" smtClean="0">
                <a:latin typeface="+mj-lt"/>
              </a:rPr>
              <a:t>Paul V. Galvin Library, Illinois Institute of Technology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810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907" y="0"/>
            <a:ext cx="12726530" cy="70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296" y="-1209822"/>
            <a:ext cx="17978511" cy="106739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811" y="6163162"/>
            <a:ext cx="5766619" cy="338554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Photo credit: Catherine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Gass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, Newberry Library, 2014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82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7" y="0"/>
            <a:ext cx="12857093" cy="696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58" y="1121744"/>
            <a:ext cx="18248918" cy="428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32"/>
            <a:ext cx="12192000" cy="86326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7811" y="6163162"/>
            <a:ext cx="5766619" cy="338554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Photo credit: Catherine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Gass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, Newberry Library, 2014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147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979"/>
            <a:ext cx="12192000" cy="9131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97811" y="5905255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Photo credit: ARF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Chemistry Research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Building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∙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photographer unknown ∙ Illinois Institute of Technology Archives</a:t>
            </a:r>
          </a:p>
        </p:txBody>
      </p:sp>
    </p:spTree>
    <p:extLst>
      <p:ext uri="{BB962C8B-B14F-4D97-AF65-F5344CB8AC3E}">
        <p14:creationId xmlns:p14="http://schemas.microsoft.com/office/powerpoint/2010/main" val="42620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55144" cy="6927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811" y="5905255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Building Inspector, NYPL Labs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buildinginspector.nypl.org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384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7811" y="5905255"/>
            <a:ext cx="5766619" cy="338554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Photo credit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Puppies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∙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Jay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Melnick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∙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://flic.kr/p/nrPLn6</a:t>
            </a:r>
          </a:p>
        </p:txBody>
      </p:sp>
    </p:spTree>
    <p:extLst>
      <p:ext uri="{BB962C8B-B14F-4D97-AF65-F5344CB8AC3E}">
        <p14:creationId xmlns:p14="http://schemas.microsoft.com/office/powerpoint/2010/main" val="3502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026"/>
            <a:ext cx="12496294" cy="6694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811" y="5905255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DIY History, The University of Iowa Libraries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diyhistory.lib.uiowa.edu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7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93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7811" y="5905255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Photo credit: DCS_3537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∙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Alan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Bradburne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  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://flic.kr/p/9xDu2</a:t>
            </a:r>
          </a:p>
        </p:txBody>
      </p:sp>
    </p:spTree>
    <p:extLst>
      <p:ext uri="{BB962C8B-B14F-4D97-AF65-F5344CB8AC3E}">
        <p14:creationId xmlns:p14="http://schemas.microsoft.com/office/powerpoint/2010/main" val="2275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46" y="0"/>
            <a:ext cx="12662493" cy="69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985" y="1228398"/>
            <a:ext cx="880403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Thank You!</a:t>
            </a:r>
          </a:p>
          <a:p>
            <a:pPr algn="ctr"/>
            <a:endParaRPr lang="en-US" sz="2800" dirty="0">
              <a:latin typeface="Calibri Light" panose="020F0302020204030204" pitchFamily="34" charset="0"/>
            </a:endParaRPr>
          </a:p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Adam Strohm </a:t>
            </a:r>
          </a:p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astrohm@iit.edu</a:t>
            </a:r>
          </a:p>
          <a:p>
            <a:pPr algn="ctr"/>
            <a:endParaRPr lang="en-US" sz="2800" dirty="0" smtClean="0">
              <a:latin typeface="Calibri Light" panose="020F0302020204030204" pitchFamily="34" charset="0"/>
            </a:endParaRPr>
          </a:p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The Civil War in Letters</a:t>
            </a:r>
            <a:endParaRPr lang="en-US" sz="2800" dirty="0">
              <a:latin typeface="Calibri Light" panose="020F0302020204030204" pitchFamily="34" charset="0"/>
            </a:endParaRPr>
          </a:p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publications.newberry.org/</a:t>
            </a:r>
            <a:r>
              <a:rPr lang="en-US" sz="2800" dirty="0" err="1" smtClean="0">
                <a:latin typeface="Calibri Light" panose="020F0302020204030204" pitchFamily="34" charset="0"/>
              </a:rPr>
              <a:t>civilwarletters</a:t>
            </a:r>
            <a:endParaRPr lang="en-US" sz="2800" dirty="0" smtClean="0">
              <a:latin typeface="Calibri Light" panose="020F0302020204030204" pitchFamily="34" charset="0"/>
            </a:endParaRPr>
          </a:p>
          <a:p>
            <a:pPr algn="ctr"/>
            <a:endParaRPr lang="en-US" sz="2800" dirty="0">
              <a:latin typeface="Calibri Light" panose="020F0302020204030204" pitchFamily="34" charset="0"/>
            </a:endParaRPr>
          </a:p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DIY History</a:t>
            </a:r>
          </a:p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diyhistory.lib.uiowa.edu</a:t>
            </a:r>
            <a:endParaRPr lang="en-US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8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819" y="-2064831"/>
            <a:ext cx="13010249" cy="161358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811" y="5905255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Richard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Realf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to Laura B. Merritt, Loudon, TN, April 16,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1864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Newberry Library, Case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MS 10034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56711" y="1131146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25754" cy="8212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7415" y="6400800"/>
            <a:ext cx="184731" cy="338554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wrap="none" rtlCol="0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4105" y="5908357"/>
            <a:ext cx="5766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Our Banner in the Sky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, Frederic Edwin Church, 1861</a:t>
            </a:r>
          </a:p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Terra Foundation for American Art, Chicago, Daniel J. Terra Collection, 1992.27</a:t>
            </a:r>
          </a:p>
        </p:txBody>
      </p:sp>
    </p:spTree>
    <p:extLst>
      <p:ext uri="{BB962C8B-B14F-4D97-AF65-F5344CB8AC3E}">
        <p14:creationId xmlns:p14="http://schemas.microsoft.com/office/powerpoint/2010/main" val="3479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97811" y="6163162"/>
            <a:ext cx="5766619" cy="338554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Photo credit: Catherine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Gass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, Newberry Library, 2014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747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53" y="-785446"/>
            <a:ext cx="12683415" cy="7643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7811" y="5905255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Steve Johnson, “Newberry’s Civil War Exhibit Moves Beyond the Battles,” </a:t>
            </a:r>
            <a:r>
              <a:rPr lang="en-US" sz="1600" i="1" dirty="0" smtClean="0">
                <a:solidFill>
                  <a:schemeClr val="bg1"/>
                </a:solidFill>
                <a:latin typeface="+mj-lt"/>
              </a:rPr>
              <a:t>Chicago Tribune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(Chicago, IL), September 25, 2013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374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9916"/>
            <a:ext cx="12555416" cy="6897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7811" y="5905255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DIY History, The University of Iowa Libraries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diyhistory.lib.uiowa.edu</a:t>
            </a:r>
            <a:endParaRPr lang="en-US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19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69" y="0"/>
            <a:ext cx="12715908" cy="69542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95" y="3100888"/>
            <a:ext cx="1676400" cy="752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95" y="1577230"/>
            <a:ext cx="2743200" cy="857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64" y="4346704"/>
            <a:ext cx="402907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7704"/>
            <a:ext cx="12192000" cy="83365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5381" y="5877120"/>
            <a:ext cx="5766619" cy="584775"/>
          </a:xfrm>
          <a:prstGeom prst="rect">
            <a:avLst/>
          </a:prstGeom>
          <a:solidFill>
            <a:srgbClr val="000000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James and Henry Patterson to “dear ones at home,” Springfield, MO, Sept. 25, 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1862, Newberry Library, Case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MS 10025</a:t>
            </a:r>
          </a:p>
        </p:txBody>
      </p:sp>
    </p:spTree>
    <p:extLst>
      <p:ext uri="{BB962C8B-B14F-4D97-AF65-F5344CB8AC3E}">
        <p14:creationId xmlns:p14="http://schemas.microsoft.com/office/powerpoint/2010/main" val="4327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000000">
            <a:alpha val="69804"/>
          </a:srgbClr>
        </a:solidFill>
      </a:spPr>
      <a:bodyPr wrap="square" rtlCol="0">
        <a:spAutoFit/>
      </a:bodyPr>
      <a:lstStyle>
        <a:defPPr>
          <a:defRPr sz="1600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226</Words>
  <Application>Microsoft Office PowerPoint</Application>
  <PresentationFormat>Widescreen</PresentationFormat>
  <Paragraphs>33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Don’t Be Content With Content: Crowdsourcing as Promotion and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Strohm</dc:creator>
  <cp:lastModifiedBy>Adam Strohm</cp:lastModifiedBy>
  <cp:revision>41</cp:revision>
  <dcterms:created xsi:type="dcterms:W3CDTF">2016-04-15T20:11:46Z</dcterms:created>
  <dcterms:modified xsi:type="dcterms:W3CDTF">2016-04-27T21:47:25Z</dcterms:modified>
</cp:coreProperties>
</file>