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0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0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6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6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8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3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0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7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04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8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1D122-6CB2-4D8D-8CF4-F0397327C64E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B90F-A675-47FC-A5A2-A8479AC28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2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Getting to Know the </a:t>
            </a:r>
            <a:r>
              <a:rPr lang="en-US" dirty="0" err="1"/>
              <a:t>ArchivesSpace</a:t>
            </a:r>
            <a:r>
              <a:rPr lang="en-US" dirty="0"/>
              <a:t> API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4796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Greer Martin</a:t>
            </a:r>
          </a:p>
          <a:p>
            <a:r>
              <a:rPr lang="en-US" dirty="0"/>
              <a:t>Illinois Institute of Technology</a:t>
            </a:r>
          </a:p>
          <a:p>
            <a:r>
              <a:rPr lang="en-US" dirty="0"/>
              <a:t>Code4Lib Chicago</a:t>
            </a:r>
          </a:p>
          <a:p>
            <a:r>
              <a:rPr lang="en-US" dirty="0"/>
              <a:t>May 23, 2016</a:t>
            </a:r>
          </a:p>
        </p:txBody>
      </p:sp>
    </p:spTree>
    <p:extLst>
      <p:ext uri="{BB962C8B-B14F-4D97-AF65-F5344CB8AC3E}">
        <p14:creationId xmlns:p14="http://schemas.microsoft.com/office/powerpoint/2010/main" val="303332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Migration issues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Re:Discovery</a:t>
            </a:r>
            <a:r>
              <a:rPr lang="en-US" dirty="0"/>
              <a:t> </a:t>
            </a:r>
            <a:r>
              <a:rPr lang="en-US" dirty="0" err="1"/>
              <a:t>Proficio</a:t>
            </a:r>
            <a:r>
              <a:rPr lang="en-US" dirty="0"/>
              <a:t> to </a:t>
            </a:r>
            <a:r>
              <a:rPr lang="en-US" dirty="0" err="1"/>
              <a:t>ArchivesSpace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800 accession records to migrate</a:t>
            </a:r>
          </a:p>
          <a:p>
            <a:pPr>
              <a:lnSpc>
                <a:spcPct val="200000"/>
              </a:lnSpc>
            </a:pPr>
            <a:r>
              <a:rPr lang="en-US" dirty="0"/>
              <a:t>Can import accessions using CSV</a:t>
            </a:r>
          </a:p>
          <a:p>
            <a:pPr>
              <a:lnSpc>
                <a:spcPct val="200000"/>
              </a:lnSpc>
            </a:pPr>
            <a:r>
              <a:rPr lang="en-US" dirty="0"/>
              <a:t>But: associated agents did not import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1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Solution: Import agents using API, link to accession records in </a:t>
            </a:r>
            <a:r>
              <a:rPr lang="en-US" dirty="0" err="1"/>
              <a:t>ArchivesSpace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r>
              <a:rPr lang="en-US" dirty="0"/>
              <a:t>Tools: </a:t>
            </a:r>
            <a:r>
              <a:rPr lang="en-US" dirty="0" err="1"/>
              <a:t>OpenRefine</a:t>
            </a:r>
            <a:r>
              <a:rPr lang="en-US" dirty="0"/>
              <a:t>, Cygwin (if using Windows)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API: http://archivesspace.github.io/archivesspace/api/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67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Agent schemas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758"/>
            <a:ext cx="578031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Map donor data to </a:t>
            </a:r>
            <a:r>
              <a:rPr lang="en-US" dirty="0" err="1"/>
              <a:t>ArchivesSpace</a:t>
            </a:r>
            <a:r>
              <a:rPr lang="en-US" dirty="0"/>
              <a:t> agent schemas</a:t>
            </a:r>
          </a:p>
          <a:p>
            <a:pPr>
              <a:lnSpc>
                <a:spcPct val="150000"/>
              </a:lnSpc>
            </a:pPr>
            <a:r>
              <a:rPr lang="en-US" dirty="0"/>
              <a:t>Different schemas for person and corporate agents</a:t>
            </a:r>
          </a:p>
          <a:p>
            <a:pPr>
              <a:lnSpc>
                <a:spcPct val="150000"/>
              </a:lnSpc>
            </a:pPr>
            <a:r>
              <a:rPr lang="en-US" dirty="0"/>
              <a:t>JSON-</a:t>
            </a:r>
            <a:r>
              <a:rPr lang="en-US" dirty="0" err="1"/>
              <a:t>ize</a:t>
            </a:r>
            <a:r>
              <a:rPr lang="en-US" dirty="0"/>
              <a:t> records using </a:t>
            </a:r>
            <a:r>
              <a:rPr lang="en-US" dirty="0" err="1"/>
              <a:t>OpenRefine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570"/>
          <a:stretch/>
        </p:blipFill>
        <p:spPr>
          <a:xfrm>
            <a:off x="6618514" y="365125"/>
            <a:ext cx="5338948" cy="610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60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48" y="155263"/>
            <a:ext cx="10515600" cy="1325563"/>
          </a:xfrm>
        </p:spPr>
        <p:txBody>
          <a:bodyPr/>
          <a:lstStyle/>
          <a:p>
            <a:r>
              <a:rPr lang="en-US" dirty="0"/>
              <a:t>JSON template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680" y="1201511"/>
            <a:ext cx="8107749" cy="5387028"/>
          </a:xfrm>
        </p:spPr>
      </p:pic>
    </p:spTree>
    <p:extLst>
      <p:ext uri="{BB962C8B-B14F-4D97-AF65-F5344CB8AC3E}">
        <p14:creationId xmlns:p14="http://schemas.microsoft.com/office/powerpoint/2010/main" val="415928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90029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Consult API for </a:t>
            </a:r>
            <a:r>
              <a:rPr lang="en-US" i="1" dirty="0"/>
              <a:t>POST</a:t>
            </a:r>
            <a:r>
              <a:rPr lang="en-US" dirty="0"/>
              <a:t> corporate agent command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913" b="15913"/>
          <a:stretch/>
        </p:blipFill>
        <p:spPr>
          <a:xfrm>
            <a:off x="6276700" y="-623530"/>
            <a:ext cx="5294816" cy="5746079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856634" y="199849"/>
            <a:ext cx="5272314" cy="915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700" y="4981839"/>
            <a:ext cx="5294816" cy="112936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6276700" y="5488168"/>
            <a:ext cx="5272314" cy="915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4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created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584" b="23584"/>
          <a:stretch/>
        </p:blipFill>
        <p:spPr>
          <a:xfrm>
            <a:off x="5099296" y="-1459832"/>
            <a:ext cx="5408284" cy="807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860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105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Getting to Know the ArchivesSpace API</vt:lpstr>
      <vt:lpstr>Migration issues </vt:lpstr>
      <vt:lpstr>Migration plan</vt:lpstr>
      <vt:lpstr>Agent schemas</vt:lpstr>
      <vt:lpstr>JSON template</vt:lpstr>
      <vt:lpstr>POST agents</vt:lpstr>
      <vt:lpstr>Agent created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ArchivesSpace API</dc:title>
  <dc:creator>Greer Martin</dc:creator>
  <cp:lastModifiedBy>Greer Martin</cp:lastModifiedBy>
  <cp:revision>14</cp:revision>
  <dcterms:created xsi:type="dcterms:W3CDTF">2016-05-20T18:40:41Z</dcterms:created>
  <dcterms:modified xsi:type="dcterms:W3CDTF">2016-05-23T14:14:31Z</dcterms:modified>
</cp:coreProperties>
</file>