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2" r:id="rId6"/>
    <p:sldId id="263" r:id="rId7"/>
    <p:sldId id="260" r:id="rId8"/>
    <p:sldId id="264" r:id="rId9"/>
    <p:sldId id="265" r:id="rId10"/>
    <p:sldId id="266" r:id="rId11"/>
    <p:sldId id="269" r:id="rId12"/>
    <p:sldId id="282" r:id="rId13"/>
    <p:sldId id="285" r:id="rId14"/>
    <p:sldId id="286" r:id="rId15"/>
    <p:sldId id="284" r:id="rId16"/>
    <p:sldId id="273" r:id="rId17"/>
    <p:sldId id="287" r:id="rId18"/>
    <p:sldId id="281" r:id="rId19"/>
    <p:sldId id="277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86333" autoAdjust="0"/>
  </p:normalViewPr>
  <p:slideViewPr>
    <p:cSldViewPr>
      <p:cViewPr>
        <p:scale>
          <a:sx n="70" d="100"/>
          <a:sy n="70" d="100"/>
        </p:scale>
        <p:origin x="-115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D090DD-7BC9-49F3-8253-37B3311BB480}" type="doc">
      <dgm:prSet loTypeId="urn:microsoft.com/office/officeart/2005/8/layout/radial6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E762C8-65D3-4231-886F-51C77B7254FB}">
      <dgm:prSet phldrT="[Text]"/>
      <dgm:spPr/>
      <dgm:t>
        <a:bodyPr/>
        <a:lstStyle/>
        <a:p>
          <a:r>
            <a:rPr lang="en-US" dirty="0" smtClean="0"/>
            <a:t>Parsons Brinckerhoff</a:t>
          </a:r>
          <a:endParaRPr lang="en-US" dirty="0"/>
        </a:p>
      </dgm:t>
    </dgm:pt>
    <dgm:pt modelId="{C28B469F-1920-420E-9DE9-5A559E36584B}" type="parTrans" cxnId="{3B2E0A3D-F246-4F1E-AAD6-D3EBCC4AC05B}">
      <dgm:prSet/>
      <dgm:spPr/>
      <dgm:t>
        <a:bodyPr/>
        <a:lstStyle/>
        <a:p>
          <a:endParaRPr lang="en-US"/>
        </a:p>
      </dgm:t>
    </dgm:pt>
    <dgm:pt modelId="{5BE296CB-C91C-4118-95CF-F2C296027ABE}" type="sibTrans" cxnId="{3B2E0A3D-F246-4F1E-AAD6-D3EBCC4AC05B}">
      <dgm:prSet/>
      <dgm:spPr/>
      <dgm:t>
        <a:bodyPr/>
        <a:lstStyle/>
        <a:p>
          <a:endParaRPr lang="en-US"/>
        </a:p>
      </dgm:t>
    </dgm:pt>
    <dgm:pt modelId="{ACFB7D62-AF24-4B80-87EE-138C954FE92A}">
      <dgm:prSet phldrT="[Text]"/>
      <dgm:spPr/>
      <dgm:t>
        <a:bodyPr/>
        <a:lstStyle/>
        <a:p>
          <a:r>
            <a:rPr lang="en-US" dirty="0" smtClean="0"/>
            <a:t>Implementing  Solutions</a:t>
          </a:r>
          <a:endParaRPr lang="en-US" dirty="0"/>
        </a:p>
      </dgm:t>
    </dgm:pt>
    <dgm:pt modelId="{BB50209D-C636-4701-A5FC-A0FB186CA3A3}" type="parTrans" cxnId="{CFB58BF0-FD5C-4908-840B-073278DD2869}">
      <dgm:prSet/>
      <dgm:spPr/>
      <dgm:t>
        <a:bodyPr/>
        <a:lstStyle/>
        <a:p>
          <a:endParaRPr lang="en-US"/>
        </a:p>
      </dgm:t>
    </dgm:pt>
    <dgm:pt modelId="{1284672B-94A0-4B75-BD6B-4CEDCF8BCC20}" type="sibTrans" cxnId="{CFB58BF0-FD5C-4908-840B-073278DD2869}">
      <dgm:prSet/>
      <dgm:spPr/>
      <dgm:t>
        <a:bodyPr/>
        <a:lstStyle/>
        <a:p>
          <a:endParaRPr lang="en-US"/>
        </a:p>
      </dgm:t>
    </dgm:pt>
    <dgm:pt modelId="{8B8E7ACB-9484-4191-8CF7-FB3C55EA5EB4}">
      <dgm:prSet phldrT="[Text]"/>
      <dgm:spPr/>
      <dgm:t>
        <a:bodyPr/>
        <a:lstStyle/>
        <a:p>
          <a:r>
            <a:rPr lang="en-US" dirty="0" smtClean="0"/>
            <a:t>Project</a:t>
          </a:r>
        </a:p>
        <a:p>
          <a:r>
            <a:rPr lang="en-US" dirty="0" smtClean="0"/>
            <a:t>Development</a:t>
          </a:r>
          <a:endParaRPr lang="en-US" dirty="0"/>
        </a:p>
      </dgm:t>
    </dgm:pt>
    <dgm:pt modelId="{451E88B0-1702-4703-987C-7971E4812BFC}" type="parTrans" cxnId="{81FAD1E1-58C6-4532-9ABF-D72E555AF4BA}">
      <dgm:prSet/>
      <dgm:spPr/>
      <dgm:t>
        <a:bodyPr/>
        <a:lstStyle/>
        <a:p>
          <a:endParaRPr lang="en-US"/>
        </a:p>
      </dgm:t>
    </dgm:pt>
    <dgm:pt modelId="{10D0AAFE-8B02-4956-83C1-644905B8ECC7}" type="sibTrans" cxnId="{81FAD1E1-58C6-4532-9ABF-D72E555AF4BA}">
      <dgm:prSet/>
      <dgm:spPr/>
      <dgm:t>
        <a:bodyPr/>
        <a:lstStyle/>
        <a:p>
          <a:endParaRPr lang="en-US"/>
        </a:p>
      </dgm:t>
    </dgm:pt>
    <dgm:pt modelId="{B94B96FE-E825-4EA4-8B6F-7E6091ACA482}">
      <dgm:prSet phldrT="[Text]"/>
      <dgm:spPr/>
      <dgm:t>
        <a:bodyPr/>
        <a:lstStyle/>
        <a:p>
          <a:r>
            <a:rPr lang="en-US" dirty="0" smtClean="0"/>
            <a:t>Information Collection</a:t>
          </a:r>
          <a:endParaRPr lang="en-US" dirty="0"/>
        </a:p>
      </dgm:t>
    </dgm:pt>
    <dgm:pt modelId="{1A223716-C0D5-4544-8A72-3DAF15C00728}" type="parTrans" cxnId="{4144B955-5B76-46D2-808D-359D1758A895}">
      <dgm:prSet/>
      <dgm:spPr/>
      <dgm:t>
        <a:bodyPr/>
        <a:lstStyle/>
        <a:p>
          <a:endParaRPr lang="en-US"/>
        </a:p>
      </dgm:t>
    </dgm:pt>
    <dgm:pt modelId="{14729502-F3B0-49D0-AFDE-B2AFAF4D320C}" type="sibTrans" cxnId="{4144B955-5B76-46D2-808D-359D1758A895}">
      <dgm:prSet/>
      <dgm:spPr/>
      <dgm:t>
        <a:bodyPr/>
        <a:lstStyle/>
        <a:p>
          <a:endParaRPr lang="en-US"/>
        </a:p>
      </dgm:t>
    </dgm:pt>
    <dgm:pt modelId="{DF2EC4AF-2876-412B-BE18-17E1355D281B}" type="pres">
      <dgm:prSet presAssocID="{84D090DD-7BC9-49F3-8253-37B3311BB48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E4A0CE-4FE5-42D1-8095-FEC3C3FAC9B6}" type="pres">
      <dgm:prSet presAssocID="{5EE762C8-65D3-4231-886F-51C77B7254FB}" presName="centerShape" presStyleLbl="node0" presStyleIdx="0" presStyleCnt="1"/>
      <dgm:spPr/>
      <dgm:t>
        <a:bodyPr/>
        <a:lstStyle/>
        <a:p>
          <a:endParaRPr lang="en-US"/>
        </a:p>
      </dgm:t>
    </dgm:pt>
    <dgm:pt modelId="{5EBAAF45-0E08-42D2-8EC1-986F41C3CC3D}" type="pres">
      <dgm:prSet presAssocID="{8B8E7ACB-9484-4191-8CF7-FB3C55EA5EB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514D4-E219-4CA6-99BB-9C22C727266D}" type="pres">
      <dgm:prSet presAssocID="{8B8E7ACB-9484-4191-8CF7-FB3C55EA5EB4}" presName="dummy" presStyleCnt="0"/>
      <dgm:spPr/>
    </dgm:pt>
    <dgm:pt modelId="{D0AF5895-7BDC-427E-A017-C40600A853A7}" type="pres">
      <dgm:prSet presAssocID="{10D0AAFE-8B02-4956-83C1-644905B8ECC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0CBBA830-228D-41DD-95E9-70E14FBC73C8}" type="pres">
      <dgm:prSet presAssocID="{B94B96FE-E825-4EA4-8B6F-7E6091ACA48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939E3-C5CD-4D7E-B45D-D239B03AF1E1}" type="pres">
      <dgm:prSet presAssocID="{B94B96FE-E825-4EA4-8B6F-7E6091ACA482}" presName="dummy" presStyleCnt="0"/>
      <dgm:spPr/>
    </dgm:pt>
    <dgm:pt modelId="{817E4FB8-4444-4496-904E-37F66B8C0C4E}" type="pres">
      <dgm:prSet presAssocID="{14729502-F3B0-49D0-AFDE-B2AFAF4D320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61BE136A-A498-4AEB-B6DA-EEA692F8847D}" type="pres">
      <dgm:prSet presAssocID="{ACFB7D62-AF24-4B80-87EE-138C954FE92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8AF20E-3044-40B3-8461-32F6DF2B019F}" type="pres">
      <dgm:prSet presAssocID="{ACFB7D62-AF24-4B80-87EE-138C954FE92A}" presName="dummy" presStyleCnt="0"/>
      <dgm:spPr/>
    </dgm:pt>
    <dgm:pt modelId="{4B4A81CE-25B7-4683-AA15-F0CBD97F38FE}" type="pres">
      <dgm:prSet presAssocID="{1284672B-94A0-4B75-BD6B-4CEDCF8BCC20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B554743B-CD92-4075-83FA-8AE4A8AC8B6E}" type="presOf" srcId="{10D0AAFE-8B02-4956-83C1-644905B8ECC7}" destId="{D0AF5895-7BDC-427E-A017-C40600A853A7}" srcOrd="0" destOrd="0" presId="urn:microsoft.com/office/officeart/2005/8/layout/radial6"/>
    <dgm:cxn modelId="{3B2E0A3D-F246-4F1E-AAD6-D3EBCC4AC05B}" srcId="{84D090DD-7BC9-49F3-8253-37B3311BB480}" destId="{5EE762C8-65D3-4231-886F-51C77B7254FB}" srcOrd="0" destOrd="0" parTransId="{C28B469F-1920-420E-9DE9-5A559E36584B}" sibTransId="{5BE296CB-C91C-4118-95CF-F2C296027ABE}"/>
    <dgm:cxn modelId="{187EFD6D-1479-42E2-8F08-4A2B02E20A47}" type="presOf" srcId="{14729502-F3B0-49D0-AFDE-B2AFAF4D320C}" destId="{817E4FB8-4444-4496-904E-37F66B8C0C4E}" srcOrd="0" destOrd="0" presId="urn:microsoft.com/office/officeart/2005/8/layout/radial6"/>
    <dgm:cxn modelId="{D0CCD287-5616-4168-BBE4-37FAFCE74F63}" type="presOf" srcId="{B94B96FE-E825-4EA4-8B6F-7E6091ACA482}" destId="{0CBBA830-228D-41DD-95E9-70E14FBC73C8}" srcOrd="0" destOrd="0" presId="urn:microsoft.com/office/officeart/2005/8/layout/radial6"/>
    <dgm:cxn modelId="{81FAD1E1-58C6-4532-9ABF-D72E555AF4BA}" srcId="{5EE762C8-65D3-4231-886F-51C77B7254FB}" destId="{8B8E7ACB-9484-4191-8CF7-FB3C55EA5EB4}" srcOrd="0" destOrd="0" parTransId="{451E88B0-1702-4703-987C-7971E4812BFC}" sibTransId="{10D0AAFE-8B02-4956-83C1-644905B8ECC7}"/>
    <dgm:cxn modelId="{CFB58BF0-FD5C-4908-840B-073278DD2869}" srcId="{5EE762C8-65D3-4231-886F-51C77B7254FB}" destId="{ACFB7D62-AF24-4B80-87EE-138C954FE92A}" srcOrd="2" destOrd="0" parTransId="{BB50209D-C636-4701-A5FC-A0FB186CA3A3}" sibTransId="{1284672B-94A0-4B75-BD6B-4CEDCF8BCC20}"/>
    <dgm:cxn modelId="{28D93D9A-6D26-4771-A451-1FE4118561EC}" type="presOf" srcId="{84D090DD-7BC9-49F3-8253-37B3311BB480}" destId="{DF2EC4AF-2876-412B-BE18-17E1355D281B}" srcOrd="0" destOrd="0" presId="urn:microsoft.com/office/officeart/2005/8/layout/radial6"/>
    <dgm:cxn modelId="{E47C948D-6167-4D56-9B8B-E730F013B7C2}" type="presOf" srcId="{5EE762C8-65D3-4231-886F-51C77B7254FB}" destId="{27E4A0CE-4FE5-42D1-8095-FEC3C3FAC9B6}" srcOrd="0" destOrd="0" presId="urn:microsoft.com/office/officeart/2005/8/layout/radial6"/>
    <dgm:cxn modelId="{8DC5DFA0-67C2-457D-B793-CF86629D6774}" type="presOf" srcId="{ACFB7D62-AF24-4B80-87EE-138C954FE92A}" destId="{61BE136A-A498-4AEB-B6DA-EEA692F8847D}" srcOrd="0" destOrd="0" presId="urn:microsoft.com/office/officeart/2005/8/layout/radial6"/>
    <dgm:cxn modelId="{4EB7626C-7033-4E5B-B9F6-1DA81C4576BE}" type="presOf" srcId="{1284672B-94A0-4B75-BD6B-4CEDCF8BCC20}" destId="{4B4A81CE-25B7-4683-AA15-F0CBD97F38FE}" srcOrd="0" destOrd="0" presId="urn:microsoft.com/office/officeart/2005/8/layout/radial6"/>
    <dgm:cxn modelId="{A6F35388-8584-4C5F-850C-DD6076C13A0D}" type="presOf" srcId="{8B8E7ACB-9484-4191-8CF7-FB3C55EA5EB4}" destId="{5EBAAF45-0E08-42D2-8EC1-986F41C3CC3D}" srcOrd="0" destOrd="0" presId="urn:microsoft.com/office/officeart/2005/8/layout/radial6"/>
    <dgm:cxn modelId="{4144B955-5B76-46D2-808D-359D1758A895}" srcId="{5EE762C8-65D3-4231-886F-51C77B7254FB}" destId="{B94B96FE-E825-4EA4-8B6F-7E6091ACA482}" srcOrd="1" destOrd="0" parTransId="{1A223716-C0D5-4544-8A72-3DAF15C00728}" sibTransId="{14729502-F3B0-49D0-AFDE-B2AFAF4D320C}"/>
    <dgm:cxn modelId="{CDA77B96-C2D6-408B-B288-E2DE16525DD6}" type="presParOf" srcId="{DF2EC4AF-2876-412B-BE18-17E1355D281B}" destId="{27E4A0CE-4FE5-42D1-8095-FEC3C3FAC9B6}" srcOrd="0" destOrd="0" presId="urn:microsoft.com/office/officeart/2005/8/layout/radial6"/>
    <dgm:cxn modelId="{A1FD489D-44F2-42B2-A5C2-E49808B21A98}" type="presParOf" srcId="{DF2EC4AF-2876-412B-BE18-17E1355D281B}" destId="{5EBAAF45-0E08-42D2-8EC1-986F41C3CC3D}" srcOrd="1" destOrd="0" presId="urn:microsoft.com/office/officeart/2005/8/layout/radial6"/>
    <dgm:cxn modelId="{1511A285-B7E0-4546-BB77-6BEA2B4F3AB6}" type="presParOf" srcId="{DF2EC4AF-2876-412B-BE18-17E1355D281B}" destId="{381514D4-E219-4CA6-99BB-9C22C727266D}" srcOrd="2" destOrd="0" presId="urn:microsoft.com/office/officeart/2005/8/layout/radial6"/>
    <dgm:cxn modelId="{6E391971-FE24-43E7-8B59-D316D09B4E26}" type="presParOf" srcId="{DF2EC4AF-2876-412B-BE18-17E1355D281B}" destId="{D0AF5895-7BDC-427E-A017-C40600A853A7}" srcOrd="3" destOrd="0" presId="urn:microsoft.com/office/officeart/2005/8/layout/radial6"/>
    <dgm:cxn modelId="{5302D454-1D9E-4C4D-93B6-456B2E8189E4}" type="presParOf" srcId="{DF2EC4AF-2876-412B-BE18-17E1355D281B}" destId="{0CBBA830-228D-41DD-95E9-70E14FBC73C8}" srcOrd="4" destOrd="0" presId="urn:microsoft.com/office/officeart/2005/8/layout/radial6"/>
    <dgm:cxn modelId="{2D00A611-7F67-4DA3-8F62-00263D74236B}" type="presParOf" srcId="{DF2EC4AF-2876-412B-BE18-17E1355D281B}" destId="{910939E3-C5CD-4D7E-B45D-D239B03AF1E1}" srcOrd="5" destOrd="0" presId="urn:microsoft.com/office/officeart/2005/8/layout/radial6"/>
    <dgm:cxn modelId="{B95FC461-4D05-4526-9948-E04BED5C133A}" type="presParOf" srcId="{DF2EC4AF-2876-412B-BE18-17E1355D281B}" destId="{817E4FB8-4444-4496-904E-37F66B8C0C4E}" srcOrd="6" destOrd="0" presId="urn:microsoft.com/office/officeart/2005/8/layout/radial6"/>
    <dgm:cxn modelId="{C69F7DB1-DB65-4929-9488-182E15855F5A}" type="presParOf" srcId="{DF2EC4AF-2876-412B-BE18-17E1355D281B}" destId="{61BE136A-A498-4AEB-B6DA-EEA692F8847D}" srcOrd="7" destOrd="0" presId="urn:microsoft.com/office/officeart/2005/8/layout/radial6"/>
    <dgm:cxn modelId="{9BC49456-7B1D-41CA-8772-2E0FE6BF91EF}" type="presParOf" srcId="{DF2EC4AF-2876-412B-BE18-17E1355D281B}" destId="{B78AF20E-3044-40B3-8461-32F6DF2B019F}" srcOrd="8" destOrd="0" presId="urn:microsoft.com/office/officeart/2005/8/layout/radial6"/>
    <dgm:cxn modelId="{3C03F14C-7502-4552-9756-62E162C49A20}" type="presParOf" srcId="{DF2EC4AF-2876-412B-BE18-17E1355D281B}" destId="{4B4A81CE-25B7-4683-AA15-F0CBD97F38FE}" srcOrd="9" destOrd="0" presId="urn:microsoft.com/office/officeart/2005/8/layout/radial6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F69CAF-9613-4E99-AE88-F1291B63C719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5EE909-4204-4C3E-BB9B-BB3BC4973AF6}">
      <dgm:prSet/>
      <dgm:spPr/>
      <dgm:t>
        <a:bodyPr/>
        <a:lstStyle/>
        <a:p>
          <a:pPr rtl="0"/>
          <a:r>
            <a:rPr lang="en-US" dirty="0" smtClean="0"/>
            <a:t>Providing a solution based on the research conducted</a:t>
          </a:r>
          <a:endParaRPr lang="en-US" dirty="0"/>
        </a:p>
      </dgm:t>
    </dgm:pt>
    <dgm:pt modelId="{0D2A89F0-0638-420B-B53E-E6F06D953A9C}" type="parTrans" cxnId="{C14F545A-52F7-4AFD-8186-7D7CF6D853AA}">
      <dgm:prSet/>
      <dgm:spPr/>
      <dgm:t>
        <a:bodyPr/>
        <a:lstStyle/>
        <a:p>
          <a:endParaRPr lang="en-US"/>
        </a:p>
      </dgm:t>
    </dgm:pt>
    <dgm:pt modelId="{0605202C-EA14-4427-A2BD-1782D8F50C0D}" type="sibTrans" cxnId="{C14F545A-52F7-4AFD-8186-7D7CF6D853AA}">
      <dgm:prSet/>
      <dgm:spPr/>
      <dgm:t>
        <a:bodyPr/>
        <a:lstStyle/>
        <a:p>
          <a:endParaRPr lang="en-US"/>
        </a:p>
      </dgm:t>
    </dgm:pt>
    <dgm:pt modelId="{753B4620-075D-4E04-A971-0901A344B324}">
      <dgm:prSet custT="1"/>
      <dgm:spPr/>
      <dgm:t>
        <a:bodyPr/>
        <a:lstStyle/>
        <a:p>
          <a:pPr rtl="0"/>
          <a:r>
            <a:rPr lang="en-US" sz="2000" dirty="0" smtClean="0"/>
            <a:t>Appointing a Team Leader</a:t>
          </a:r>
          <a:endParaRPr lang="en-US" sz="2000" dirty="0"/>
        </a:p>
      </dgm:t>
    </dgm:pt>
    <dgm:pt modelId="{100E55DE-CC12-494E-AC12-7D4C6459A9FE}" type="parTrans" cxnId="{7BE87159-6B67-45E5-8992-78310114DEBF}">
      <dgm:prSet/>
      <dgm:spPr/>
      <dgm:t>
        <a:bodyPr/>
        <a:lstStyle/>
        <a:p>
          <a:endParaRPr lang="en-US"/>
        </a:p>
      </dgm:t>
    </dgm:pt>
    <dgm:pt modelId="{290C7F40-2E67-45F5-954B-BC852D08F631}" type="sibTrans" cxnId="{7BE87159-6B67-45E5-8992-78310114DEBF}">
      <dgm:prSet/>
      <dgm:spPr/>
      <dgm:t>
        <a:bodyPr/>
        <a:lstStyle/>
        <a:p>
          <a:endParaRPr lang="en-US"/>
        </a:p>
      </dgm:t>
    </dgm:pt>
    <dgm:pt modelId="{2F723A92-5A59-491F-B6C1-E5981F5A425A}">
      <dgm:prSet/>
      <dgm:spPr/>
      <dgm:t>
        <a:bodyPr/>
        <a:lstStyle/>
        <a:p>
          <a:pPr rtl="0"/>
          <a:r>
            <a:rPr lang="en-US" dirty="0" smtClean="0"/>
            <a:t>Understanding the needs of Parsons Brinckerhoff </a:t>
          </a:r>
          <a:endParaRPr lang="en-US" dirty="0"/>
        </a:p>
      </dgm:t>
    </dgm:pt>
    <dgm:pt modelId="{7B442A69-5868-43E9-A09F-CB29CAC8BD6B}" type="parTrans" cxnId="{09AF654E-A87B-429C-9B70-5C6D9397973C}">
      <dgm:prSet/>
      <dgm:spPr/>
      <dgm:t>
        <a:bodyPr/>
        <a:lstStyle/>
        <a:p>
          <a:endParaRPr lang="en-US"/>
        </a:p>
      </dgm:t>
    </dgm:pt>
    <dgm:pt modelId="{B95E3CAB-987E-4D51-B478-045F4052CB30}" type="sibTrans" cxnId="{09AF654E-A87B-429C-9B70-5C6D9397973C}">
      <dgm:prSet/>
      <dgm:spPr/>
      <dgm:t>
        <a:bodyPr/>
        <a:lstStyle/>
        <a:p>
          <a:endParaRPr lang="en-US"/>
        </a:p>
      </dgm:t>
    </dgm:pt>
    <dgm:pt modelId="{5274992E-0BE7-4437-AC15-045E12F58227}">
      <dgm:prSet/>
      <dgm:spPr/>
      <dgm:t>
        <a:bodyPr/>
        <a:lstStyle/>
        <a:p>
          <a:pPr rtl="0"/>
          <a:r>
            <a:rPr lang="en-US" dirty="0" smtClean="0"/>
            <a:t>Dividing the team into research groups</a:t>
          </a:r>
          <a:endParaRPr lang="en-US" dirty="0"/>
        </a:p>
      </dgm:t>
    </dgm:pt>
    <dgm:pt modelId="{FC912139-7B94-4160-80E3-31473F4A36B1}" type="parTrans" cxnId="{EB803FA5-53D4-4023-AAB5-2C322A97AF94}">
      <dgm:prSet/>
      <dgm:spPr/>
      <dgm:t>
        <a:bodyPr/>
        <a:lstStyle/>
        <a:p>
          <a:endParaRPr lang="en-US"/>
        </a:p>
      </dgm:t>
    </dgm:pt>
    <dgm:pt modelId="{9573FEB8-59CA-46B9-83C4-DEBE98C9DB32}" type="sibTrans" cxnId="{EB803FA5-53D4-4023-AAB5-2C322A97AF94}">
      <dgm:prSet/>
      <dgm:spPr/>
      <dgm:t>
        <a:bodyPr/>
        <a:lstStyle/>
        <a:p>
          <a:endParaRPr lang="en-US"/>
        </a:p>
      </dgm:t>
    </dgm:pt>
    <dgm:pt modelId="{48DBA680-830D-4818-AD72-49994CAF339A}" type="pres">
      <dgm:prSet presAssocID="{C5F69CAF-9613-4E99-AE88-F1291B63C71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0EADE7-2A45-4B83-BDED-138359E40F07}" type="pres">
      <dgm:prSet presAssocID="{C5F69CAF-9613-4E99-AE88-F1291B63C719}" presName="wedge1" presStyleLbl="node1" presStyleIdx="0" presStyleCnt="4"/>
      <dgm:spPr/>
      <dgm:t>
        <a:bodyPr/>
        <a:lstStyle/>
        <a:p>
          <a:endParaRPr lang="en-US"/>
        </a:p>
      </dgm:t>
    </dgm:pt>
    <dgm:pt modelId="{EBBBEA7D-E76A-4987-977F-6CAF0FB8F5B5}" type="pres">
      <dgm:prSet presAssocID="{C5F69CAF-9613-4E99-AE88-F1291B63C719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7E2ACF-3539-4821-883A-315EB4EC8214}" type="pres">
      <dgm:prSet presAssocID="{C5F69CAF-9613-4E99-AE88-F1291B63C719}" presName="wedge2" presStyleLbl="node1" presStyleIdx="1" presStyleCnt="4"/>
      <dgm:spPr/>
      <dgm:t>
        <a:bodyPr/>
        <a:lstStyle/>
        <a:p>
          <a:endParaRPr lang="en-US"/>
        </a:p>
      </dgm:t>
    </dgm:pt>
    <dgm:pt modelId="{83A9EE0E-A205-4075-AE29-690A8D0358F3}" type="pres">
      <dgm:prSet presAssocID="{C5F69CAF-9613-4E99-AE88-F1291B63C719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45BFC-4634-4027-8889-50E6F48764E5}" type="pres">
      <dgm:prSet presAssocID="{C5F69CAF-9613-4E99-AE88-F1291B63C719}" presName="wedge3" presStyleLbl="node1" presStyleIdx="2" presStyleCnt="4"/>
      <dgm:spPr/>
      <dgm:t>
        <a:bodyPr/>
        <a:lstStyle/>
        <a:p>
          <a:endParaRPr lang="en-US"/>
        </a:p>
      </dgm:t>
    </dgm:pt>
    <dgm:pt modelId="{2BCDA5CA-3546-4701-BCE7-E24E27467E3D}" type="pres">
      <dgm:prSet presAssocID="{C5F69CAF-9613-4E99-AE88-F1291B63C719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2EF283-CB9D-47DD-861F-5C449EF0BDE1}" type="pres">
      <dgm:prSet presAssocID="{C5F69CAF-9613-4E99-AE88-F1291B63C719}" presName="wedge4" presStyleLbl="node1" presStyleIdx="3" presStyleCnt="4"/>
      <dgm:spPr/>
      <dgm:t>
        <a:bodyPr/>
        <a:lstStyle/>
        <a:p>
          <a:endParaRPr lang="en-US"/>
        </a:p>
      </dgm:t>
    </dgm:pt>
    <dgm:pt modelId="{C42CA3D6-4C47-4199-91E3-EAF95849D25A}" type="pres">
      <dgm:prSet presAssocID="{C5F69CAF-9613-4E99-AE88-F1291B63C719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5FF450-A9C1-4DC1-97C7-F7F0230D9EB8}" type="presOf" srcId="{2F723A92-5A59-491F-B6C1-E5981F5A425A}" destId="{C42CA3D6-4C47-4199-91E3-EAF95849D25A}" srcOrd="1" destOrd="0" presId="urn:microsoft.com/office/officeart/2005/8/layout/chart3"/>
    <dgm:cxn modelId="{F56B68D3-61DF-4400-A697-341312E3282A}" type="presOf" srcId="{E45EE909-4204-4C3E-BB9B-BB3BC4973AF6}" destId="{83A9EE0E-A205-4075-AE29-690A8D0358F3}" srcOrd="1" destOrd="0" presId="urn:microsoft.com/office/officeart/2005/8/layout/chart3"/>
    <dgm:cxn modelId="{569665F0-3A5A-473E-B23C-05C2585EC6AF}" type="presOf" srcId="{C5F69CAF-9613-4E99-AE88-F1291B63C719}" destId="{48DBA680-830D-4818-AD72-49994CAF339A}" srcOrd="0" destOrd="0" presId="urn:microsoft.com/office/officeart/2005/8/layout/chart3"/>
    <dgm:cxn modelId="{C14F545A-52F7-4AFD-8186-7D7CF6D853AA}" srcId="{C5F69CAF-9613-4E99-AE88-F1291B63C719}" destId="{E45EE909-4204-4C3E-BB9B-BB3BC4973AF6}" srcOrd="1" destOrd="0" parTransId="{0D2A89F0-0638-420B-B53E-E6F06D953A9C}" sibTransId="{0605202C-EA14-4427-A2BD-1782D8F50C0D}"/>
    <dgm:cxn modelId="{EB803FA5-53D4-4023-AAB5-2C322A97AF94}" srcId="{C5F69CAF-9613-4E99-AE88-F1291B63C719}" destId="{5274992E-0BE7-4437-AC15-045E12F58227}" srcOrd="2" destOrd="0" parTransId="{FC912139-7B94-4160-80E3-31473F4A36B1}" sibTransId="{9573FEB8-59CA-46B9-83C4-DEBE98C9DB32}"/>
    <dgm:cxn modelId="{3B7FEAFB-98F5-4D2C-9031-265FED9AC060}" type="presOf" srcId="{5274992E-0BE7-4437-AC15-045E12F58227}" destId="{2BCDA5CA-3546-4701-BCE7-E24E27467E3D}" srcOrd="1" destOrd="0" presId="urn:microsoft.com/office/officeart/2005/8/layout/chart3"/>
    <dgm:cxn modelId="{F0D28A50-DD90-4CD9-886F-2E6550D3FAA5}" type="presOf" srcId="{5274992E-0BE7-4437-AC15-045E12F58227}" destId="{10345BFC-4634-4027-8889-50E6F48764E5}" srcOrd="0" destOrd="0" presId="urn:microsoft.com/office/officeart/2005/8/layout/chart3"/>
    <dgm:cxn modelId="{F720562A-EBAA-49CD-8DA7-7CF6DABC0BCB}" type="presOf" srcId="{753B4620-075D-4E04-A971-0901A344B324}" destId="{EBBBEA7D-E76A-4987-977F-6CAF0FB8F5B5}" srcOrd="1" destOrd="0" presId="urn:microsoft.com/office/officeart/2005/8/layout/chart3"/>
    <dgm:cxn modelId="{02FF81AF-5B73-4E08-A0CC-891A58F89D81}" type="presOf" srcId="{2F723A92-5A59-491F-B6C1-E5981F5A425A}" destId="{312EF283-CB9D-47DD-861F-5C449EF0BDE1}" srcOrd="0" destOrd="0" presId="urn:microsoft.com/office/officeart/2005/8/layout/chart3"/>
    <dgm:cxn modelId="{57162642-2A2A-40CA-A1FC-D89DC37DAE89}" type="presOf" srcId="{753B4620-075D-4E04-A971-0901A344B324}" destId="{070EADE7-2A45-4B83-BDED-138359E40F07}" srcOrd="0" destOrd="0" presId="urn:microsoft.com/office/officeart/2005/8/layout/chart3"/>
    <dgm:cxn modelId="{09AF654E-A87B-429C-9B70-5C6D9397973C}" srcId="{C5F69CAF-9613-4E99-AE88-F1291B63C719}" destId="{2F723A92-5A59-491F-B6C1-E5981F5A425A}" srcOrd="3" destOrd="0" parTransId="{7B442A69-5868-43E9-A09F-CB29CAC8BD6B}" sibTransId="{B95E3CAB-987E-4D51-B478-045F4052CB30}"/>
    <dgm:cxn modelId="{7BE87159-6B67-45E5-8992-78310114DEBF}" srcId="{C5F69CAF-9613-4E99-AE88-F1291B63C719}" destId="{753B4620-075D-4E04-A971-0901A344B324}" srcOrd="0" destOrd="0" parTransId="{100E55DE-CC12-494E-AC12-7D4C6459A9FE}" sibTransId="{290C7F40-2E67-45F5-954B-BC852D08F631}"/>
    <dgm:cxn modelId="{60C363CD-E842-41B7-A511-DA0E9C056104}" type="presOf" srcId="{E45EE909-4204-4C3E-BB9B-BB3BC4973AF6}" destId="{947E2ACF-3539-4821-883A-315EB4EC8214}" srcOrd="0" destOrd="0" presId="urn:microsoft.com/office/officeart/2005/8/layout/chart3"/>
    <dgm:cxn modelId="{ED8CFD82-70DC-47D3-8572-620B4D4BD0F4}" type="presParOf" srcId="{48DBA680-830D-4818-AD72-49994CAF339A}" destId="{070EADE7-2A45-4B83-BDED-138359E40F07}" srcOrd="0" destOrd="0" presId="urn:microsoft.com/office/officeart/2005/8/layout/chart3"/>
    <dgm:cxn modelId="{831D9C52-51F4-4643-B3ED-EC83AE365F7D}" type="presParOf" srcId="{48DBA680-830D-4818-AD72-49994CAF339A}" destId="{EBBBEA7D-E76A-4987-977F-6CAF0FB8F5B5}" srcOrd="1" destOrd="0" presId="urn:microsoft.com/office/officeart/2005/8/layout/chart3"/>
    <dgm:cxn modelId="{2CCF2B59-99A4-45F8-87BF-15728F2DE2CE}" type="presParOf" srcId="{48DBA680-830D-4818-AD72-49994CAF339A}" destId="{947E2ACF-3539-4821-883A-315EB4EC8214}" srcOrd="2" destOrd="0" presId="urn:microsoft.com/office/officeart/2005/8/layout/chart3"/>
    <dgm:cxn modelId="{A757238F-A8A0-47B4-9063-2215CDB176FF}" type="presParOf" srcId="{48DBA680-830D-4818-AD72-49994CAF339A}" destId="{83A9EE0E-A205-4075-AE29-690A8D0358F3}" srcOrd="3" destOrd="0" presId="urn:microsoft.com/office/officeart/2005/8/layout/chart3"/>
    <dgm:cxn modelId="{20A45B64-D5F8-40C2-B162-9E0D2CA49B23}" type="presParOf" srcId="{48DBA680-830D-4818-AD72-49994CAF339A}" destId="{10345BFC-4634-4027-8889-50E6F48764E5}" srcOrd="4" destOrd="0" presId="urn:microsoft.com/office/officeart/2005/8/layout/chart3"/>
    <dgm:cxn modelId="{40893991-7AB6-47A9-BE09-234EB678CBBE}" type="presParOf" srcId="{48DBA680-830D-4818-AD72-49994CAF339A}" destId="{2BCDA5CA-3546-4701-BCE7-E24E27467E3D}" srcOrd="5" destOrd="0" presId="urn:microsoft.com/office/officeart/2005/8/layout/chart3"/>
    <dgm:cxn modelId="{B388598D-2E79-444A-867F-A362CF0928AD}" type="presParOf" srcId="{48DBA680-830D-4818-AD72-49994CAF339A}" destId="{312EF283-CB9D-47DD-861F-5C449EF0BDE1}" srcOrd="6" destOrd="0" presId="urn:microsoft.com/office/officeart/2005/8/layout/chart3"/>
    <dgm:cxn modelId="{AE40BB90-97C1-423A-B3AC-CC36AD420722}" type="presParOf" srcId="{48DBA680-830D-4818-AD72-49994CAF339A}" destId="{C42CA3D6-4C47-4199-91E3-EAF95849D25A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8558A5-A38F-45F9-9704-1ADD105FE186}" type="doc">
      <dgm:prSet loTypeId="urn:microsoft.com/office/officeart/2005/8/layout/funnel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37EA97-EE1C-46F2-AF36-8CD1DF23DACC}">
      <dgm:prSet phldrT="[Text]"/>
      <dgm:spPr/>
      <dgm:t>
        <a:bodyPr/>
        <a:lstStyle/>
        <a:p>
          <a:r>
            <a:rPr lang="en-US" dirty="0" smtClean="0"/>
            <a:t>Multiplatform Support</a:t>
          </a:r>
          <a:endParaRPr lang="en-US" dirty="0"/>
        </a:p>
      </dgm:t>
    </dgm:pt>
    <dgm:pt modelId="{58B362B7-9941-40EA-A292-07A0B6E63513}" type="parTrans" cxnId="{AED572C7-2EA8-4AFE-8ED9-40736B169189}">
      <dgm:prSet/>
      <dgm:spPr/>
      <dgm:t>
        <a:bodyPr/>
        <a:lstStyle/>
        <a:p>
          <a:endParaRPr lang="en-US"/>
        </a:p>
      </dgm:t>
    </dgm:pt>
    <dgm:pt modelId="{8A6B6D35-3BAF-4CAF-B323-19554472B193}" type="sibTrans" cxnId="{AED572C7-2EA8-4AFE-8ED9-40736B169189}">
      <dgm:prSet/>
      <dgm:spPr/>
      <dgm:t>
        <a:bodyPr/>
        <a:lstStyle/>
        <a:p>
          <a:endParaRPr lang="en-US"/>
        </a:p>
      </dgm:t>
    </dgm:pt>
    <dgm:pt modelId="{84A96E0B-7849-4232-A2C5-458744508E15}">
      <dgm:prSet phldrT="[Text]"/>
      <dgm:spPr/>
      <dgm:t>
        <a:bodyPr/>
        <a:lstStyle/>
        <a:p>
          <a:r>
            <a:rPr lang="en-US" dirty="0" smtClean="0"/>
            <a:t>Forum Style board for comments</a:t>
          </a:r>
          <a:endParaRPr lang="en-US" dirty="0"/>
        </a:p>
      </dgm:t>
    </dgm:pt>
    <dgm:pt modelId="{D99E0B28-E9AC-4BAE-888D-D09A49C35CE3}" type="parTrans" cxnId="{AB9507D9-AF00-41D0-B707-D0289E20CDB7}">
      <dgm:prSet/>
      <dgm:spPr/>
      <dgm:t>
        <a:bodyPr/>
        <a:lstStyle/>
        <a:p>
          <a:endParaRPr lang="en-US"/>
        </a:p>
      </dgm:t>
    </dgm:pt>
    <dgm:pt modelId="{4E355A1A-BC7C-4A6E-ABA5-40C93432C79F}" type="sibTrans" cxnId="{AB9507D9-AF00-41D0-B707-D0289E20CDB7}">
      <dgm:prSet/>
      <dgm:spPr/>
      <dgm:t>
        <a:bodyPr/>
        <a:lstStyle/>
        <a:p>
          <a:endParaRPr lang="en-US"/>
        </a:p>
      </dgm:t>
    </dgm:pt>
    <dgm:pt modelId="{4B213044-E4B4-474F-B7B2-B4BA78AB4A0D}">
      <dgm:prSet phldrT="[Text]"/>
      <dgm:spPr/>
      <dgm:t>
        <a:bodyPr/>
        <a:lstStyle/>
        <a:p>
          <a:r>
            <a:rPr lang="en-US" dirty="0" smtClean="0"/>
            <a:t>Multimedia upload feature</a:t>
          </a:r>
          <a:endParaRPr lang="en-US" dirty="0"/>
        </a:p>
      </dgm:t>
    </dgm:pt>
    <dgm:pt modelId="{457FE9A9-C751-4ACB-965D-F5DD688698A6}" type="parTrans" cxnId="{632311E4-7BB9-439C-B3B0-FA5DE7B4AC8F}">
      <dgm:prSet/>
      <dgm:spPr/>
      <dgm:t>
        <a:bodyPr/>
        <a:lstStyle/>
        <a:p>
          <a:endParaRPr lang="en-US"/>
        </a:p>
      </dgm:t>
    </dgm:pt>
    <dgm:pt modelId="{B514421D-508B-42A9-8079-0CA81E25D13E}" type="sibTrans" cxnId="{632311E4-7BB9-439C-B3B0-FA5DE7B4AC8F}">
      <dgm:prSet/>
      <dgm:spPr/>
      <dgm:t>
        <a:bodyPr/>
        <a:lstStyle/>
        <a:p>
          <a:endParaRPr lang="en-US"/>
        </a:p>
      </dgm:t>
    </dgm:pt>
    <dgm:pt modelId="{312DFAC1-3496-4352-B395-0CA386AFDC38}">
      <dgm:prSet phldrT="[Text]"/>
      <dgm:spPr/>
      <dgm:t>
        <a:bodyPr/>
        <a:lstStyle/>
        <a:p>
          <a:r>
            <a:rPr lang="en-US" dirty="0" smtClean="0"/>
            <a:t>PB Our Space Application</a:t>
          </a:r>
          <a:endParaRPr lang="en-US" dirty="0"/>
        </a:p>
      </dgm:t>
    </dgm:pt>
    <dgm:pt modelId="{165311B0-AF54-4240-94EA-DB820446F18C}" type="parTrans" cxnId="{A8731338-4BCB-4575-B83D-025D72C4EB88}">
      <dgm:prSet/>
      <dgm:spPr/>
      <dgm:t>
        <a:bodyPr/>
        <a:lstStyle/>
        <a:p>
          <a:endParaRPr lang="en-US"/>
        </a:p>
      </dgm:t>
    </dgm:pt>
    <dgm:pt modelId="{320D445B-617E-4FA9-A751-0A6F56922418}" type="sibTrans" cxnId="{A8731338-4BCB-4575-B83D-025D72C4EB88}">
      <dgm:prSet/>
      <dgm:spPr/>
      <dgm:t>
        <a:bodyPr/>
        <a:lstStyle/>
        <a:p>
          <a:endParaRPr lang="en-US"/>
        </a:p>
      </dgm:t>
    </dgm:pt>
    <dgm:pt modelId="{56F851A8-D2FC-463C-BAAE-5BA431B0CAC0}" type="pres">
      <dgm:prSet presAssocID="{C28558A5-A38F-45F9-9704-1ADD105FE18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583222-872D-4E96-A141-92DF7E218CBB}" type="pres">
      <dgm:prSet presAssocID="{C28558A5-A38F-45F9-9704-1ADD105FE186}" presName="ellipse" presStyleLbl="trBgShp" presStyleIdx="0" presStyleCnt="1"/>
      <dgm:spPr/>
    </dgm:pt>
    <dgm:pt modelId="{3CAC9C0A-E03D-4460-BD19-26A6D1E57C93}" type="pres">
      <dgm:prSet presAssocID="{C28558A5-A38F-45F9-9704-1ADD105FE186}" presName="arrow1" presStyleLbl="fgShp" presStyleIdx="0" presStyleCnt="1"/>
      <dgm:spPr/>
    </dgm:pt>
    <dgm:pt modelId="{F093D259-DD95-474A-A9FC-927135C74531}" type="pres">
      <dgm:prSet presAssocID="{C28558A5-A38F-45F9-9704-1ADD105FE186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E57FBD-35A6-444D-B43C-6B0E6C77F892}" type="pres">
      <dgm:prSet presAssocID="{84A96E0B-7849-4232-A2C5-458744508E15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47F84F-2BB1-49ED-AC22-AE1D8377E40A}" type="pres">
      <dgm:prSet presAssocID="{4B213044-E4B4-474F-B7B2-B4BA78AB4A0D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6E443-4476-4468-91EE-B731B3E78635}" type="pres">
      <dgm:prSet presAssocID="{312DFAC1-3496-4352-B395-0CA386AFDC38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BAE42-0984-4C49-B8E3-26D1FB486BA0}" type="pres">
      <dgm:prSet presAssocID="{C28558A5-A38F-45F9-9704-1ADD105FE186}" presName="funnel" presStyleLbl="trAlignAcc1" presStyleIdx="0" presStyleCnt="1"/>
      <dgm:spPr/>
    </dgm:pt>
  </dgm:ptLst>
  <dgm:cxnLst>
    <dgm:cxn modelId="{41DAE288-2F98-495E-8815-1E7B9FF265E7}" type="presOf" srcId="{A337EA97-EE1C-46F2-AF36-8CD1DF23DACC}" destId="{41B6E443-4476-4468-91EE-B731B3E78635}" srcOrd="0" destOrd="0" presId="urn:microsoft.com/office/officeart/2005/8/layout/funnel1"/>
    <dgm:cxn modelId="{632311E4-7BB9-439C-B3B0-FA5DE7B4AC8F}" srcId="{C28558A5-A38F-45F9-9704-1ADD105FE186}" destId="{4B213044-E4B4-474F-B7B2-B4BA78AB4A0D}" srcOrd="2" destOrd="0" parTransId="{457FE9A9-C751-4ACB-965D-F5DD688698A6}" sibTransId="{B514421D-508B-42A9-8079-0CA81E25D13E}"/>
    <dgm:cxn modelId="{AED572C7-2EA8-4AFE-8ED9-40736B169189}" srcId="{C28558A5-A38F-45F9-9704-1ADD105FE186}" destId="{A337EA97-EE1C-46F2-AF36-8CD1DF23DACC}" srcOrd="0" destOrd="0" parTransId="{58B362B7-9941-40EA-A292-07A0B6E63513}" sibTransId="{8A6B6D35-3BAF-4CAF-B323-19554472B193}"/>
    <dgm:cxn modelId="{A8731338-4BCB-4575-B83D-025D72C4EB88}" srcId="{C28558A5-A38F-45F9-9704-1ADD105FE186}" destId="{312DFAC1-3496-4352-B395-0CA386AFDC38}" srcOrd="3" destOrd="0" parTransId="{165311B0-AF54-4240-94EA-DB820446F18C}" sibTransId="{320D445B-617E-4FA9-A751-0A6F56922418}"/>
    <dgm:cxn modelId="{EBE3726A-A701-49DC-A4AA-DDA42A0B536D}" type="presOf" srcId="{312DFAC1-3496-4352-B395-0CA386AFDC38}" destId="{F093D259-DD95-474A-A9FC-927135C74531}" srcOrd="0" destOrd="0" presId="urn:microsoft.com/office/officeart/2005/8/layout/funnel1"/>
    <dgm:cxn modelId="{999C06B6-FAFD-4F73-BE1E-BD296D50D76A}" type="presOf" srcId="{4B213044-E4B4-474F-B7B2-B4BA78AB4A0D}" destId="{CAE57FBD-35A6-444D-B43C-6B0E6C77F892}" srcOrd="0" destOrd="0" presId="urn:microsoft.com/office/officeart/2005/8/layout/funnel1"/>
    <dgm:cxn modelId="{AB9507D9-AF00-41D0-B707-D0289E20CDB7}" srcId="{C28558A5-A38F-45F9-9704-1ADD105FE186}" destId="{84A96E0B-7849-4232-A2C5-458744508E15}" srcOrd="1" destOrd="0" parTransId="{D99E0B28-E9AC-4BAE-888D-D09A49C35CE3}" sibTransId="{4E355A1A-BC7C-4A6E-ABA5-40C93432C79F}"/>
    <dgm:cxn modelId="{619EDD5B-C544-4AF8-B429-513D6E964CCD}" type="presOf" srcId="{C28558A5-A38F-45F9-9704-1ADD105FE186}" destId="{56F851A8-D2FC-463C-BAAE-5BA431B0CAC0}" srcOrd="0" destOrd="0" presId="urn:microsoft.com/office/officeart/2005/8/layout/funnel1"/>
    <dgm:cxn modelId="{3951D41D-61BE-4C3D-8174-76B6C7ACD049}" type="presOf" srcId="{84A96E0B-7849-4232-A2C5-458744508E15}" destId="{3847F84F-2BB1-49ED-AC22-AE1D8377E40A}" srcOrd="0" destOrd="0" presId="urn:microsoft.com/office/officeart/2005/8/layout/funnel1"/>
    <dgm:cxn modelId="{04D16BBF-2C22-4C7C-B14D-C38E9CB00AF1}" type="presParOf" srcId="{56F851A8-D2FC-463C-BAAE-5BA431B0CAC0}" destId="{AB583222-872D-4E96-A141-92DF7E218CBB}" srcOrd="0" destOrd="0" presId="urn:microsoft.com/office/officeart/2005/8/layout/funnel1"/>
    <dgm:cxn modelId="{CEF577A2-86C6-48FD-B2C1-28AE6EBA38C2}" type="presParOf" srcId="{56F851A8-D2FC-463C-BAAE-5BA431B0CAC0}" destId="{3CAC9C0A-E03D-4460-BD19-26A6D1E57C93}" srcOrd="1" destOrd="0" presId="urn:microsoft.com/office/officeart/2005/8/layout/funnel1"/>
    <dgm:cxn modelId="{3C791879-CC82-44BE-BD34-AD705C47BE06}" type="presParOf" srcId="{56F851A8-D2FC-463C-BAAE-5BA431B0CAC0}" destId="{F093D259-DD95-474A-A9FC-927135C74531}" srcOrd="2" destOrd="0" presId="urn:microsoft.com/office/officeart/2005/8/layout/funnel1"/>
    <dgm:cxn modelId="{1637B4C6-E633-466C-8A5F-C0B060C341CF}" type="presParOf" srcId="{56F851A8-D2FC-463C-BAAE-5BA431B0CAC0}" destId="{CAE57FBD-35A6-444D-B43C-6B0E6C77F892}" srcOrd="3" destOrd="0" presId="urn:microsoft.com/office/officeart/2005/8/layout/funnel1"/>
    <dgm:cxn modelId="{22592ACB-E0BC-4234-A39F-9958D0FC7B87}" type="presParOf" srcId="{56F851A8-D2FC-463C-BAAE-5BA431B0CAC0}" destId="{3847F84F-2BB1-49ED-AC22-AE1D8377E40A}" srcOrd="4" destOrd="0" presId="urn:microsoft.com/office/officeart/2005/8/layout/funnel1"/>
    <dgm:cxn modelId="{2FEACFDE-CDE9-4FCC-A48B-D5A875BDF34E}" type="presParOf" srcId="{56F851A8-D2FC-463C-BAAE-5BA431B0CAC0}" destId="{41B6E443-4476-4468-91EE-B731B3E78635}" srcOrd="5" destOrd="0" presId="urn:microsoft.com/office/officeart/2005/8/layout/funnel1"/>
    <dgm:cxn modelId="{1F4C456C-4014-483A-80D7-6941978A49F3}" type="presParOf" srcId="{56F851A8-D2FC-463C-BAAE-5BA431B0CAC0}" destId="{548BAE42-0984-4C49-B8E3-26D1FB486BA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21A595-BE0B-4161-94A3-969CCA4BA1D0}" type="doc">
      <dgm:prSet loTypeId="urn:microsoft.com/office/officeart/2005/8/layout/chevron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1ED072-ABC3-4B3D-B9FA-5D8F8EDD760D}">
      <dgm:prSet phldrT="[Text]"/>
      <dgm:spPr/>
      <dgm:t>
        <a:bodyPr/>
        <a:lstStyle/>
        <a:p>
          <a:pPr algn="ctr"/>
          <a:r>
            <a:rPr lang="en-US" dirty="0" smtClean="0"/>
            <a:t>Coding</a:t>
          </a:r>
          <a:endParaRPr lang="en-US" dirty="0"/>
        </a:p>
      </dgm:t>
    </dgm:pt>
    <dgm:pt modelId="{6E8344B1-960C-4B5C-A353-E711F234AD42}" type="parTrans" cxnId="{A4E52DE6-2C4A-435C-8BAD-751851CDE736}">
      <dgm:prSet/>
      <dgm:spPr/>
      <dgm:t>
        <a:bodyPr/>
        <a:lstStyle/>
        <a:p>
          <a:pPr algn="l"/>
          <a:endParaRPr lang="en-US"/>
        </a:p>
      </dgm:t>
    </dgm:pt>
    <dgm:pt modelId="{A5720B65-2A65-4350-854F-067CE000EE4F}" type="sibTrans" cxnId="{A4E52DE6-2C4A-435C-8BAD-751851CDE736}">
      <dgm:prSet/>
      <dgm:spPr/>
      <dgm:t>
        <a:bodyPr/>
        <a:lstStyle/>
        <a:p>
          <a:pPr algn="l"/>
          <a:endParaRPr lang="en-US"/>
        </a:p>
      </dgm:t>
    </dgm:pt>
    <dgm:pt modelId="{B08E5CC5-077E-4048-BD8A-27D982AA5215}">
      <dgm:prSet phldrT="[Text]"/>
      <dgm:spPr/>
      <dgm:t>
        <a:bodyPr/>
        <a:lstStyle/>
        <a:p>
          <a:pPr algn="l"/>
          <a:r>
            <a:rPr lang="en-US" dirty="0" smtClean="0"/>
            <a:t>Different languages for each platform</a:t>
          </a:r>
          <a:endParaRPr lang="en-US" dirty="0"/>
        </a:p>
      </dgm:t>
    </dgm:pt>
    <dgm:pt modelId="{17495E8E-FADA-43F9-A3EC-F4614F1FF4B0}" type="parTrans" cxnId="{4A03AF05-AE2C-45FD-834A-EA5FCF8B79F4}">
      <dgm:prSet/>
      <dgm:spPr/>
      <dgm:t>
        <a:bodyPr/>
        <a:lstStyle/>
        <a:p>
          <a:pPr algn="l"/>
          <a:endParaRPr lang="en-US"/>
        </a:p>
      </dgm:t>
    </dgm:pt>
    <dgm:pt modelId="{EA194193-4D1D-4181-A306-856679F60641}" type="sibTrans" cxnId="{4A03AF05-AE2C-45FD-834A-EA5FCF8B79F4}">
      <dgm:prSet/>
      <dgm:spPr/>
      <dgm:t>
        <a:bodyPr/>
        <a:lstStyle/>
        <a:p>
          <a:pPr algn="l"/>
          <a:endParaRPr lang="en-US"/>
        </a:p>
      </dgm:t>
    </dgm:pt>
    <dgm:pt modelId="{B884B096-9E37-4EB4-892B-0CC803BE4AF1}">
      <dgm:prSet phldrT="[Text]"/>
      <dgm:spPr/>
      <dgm:t>
        <a:bodyPr/>
        <a:lstStyle/>
        <a:p>
          <a:pPr algn="ctr"/>
          <a:r>
            <a:rPr lang="en-US" dirty="0" smtClean="0"/>
            <a:t>Visual Design</a:t>
          </a:r>
          <a:endParaRPr lang="en-US" dirty="0"/>
        </a:p>
      </dgm:t>
    </dgm:pt>
    <dgm:pt modelId="{A4D36E3E-E075-4DDD-8CCF-0378B7A188B7}" type="parTrans" cxnId="{48A7CF56-0F78-4E88-A2ED-E249106D4056}">
      <dgm:prSet/>
      <dgm:spPr/>
      <dgm:t>
        <a:bodyPr/>
        <a:lstStyle/>
        <a:p>
          <a:pPr algn="l"/>
          <a:endParaRPr lang="en-US"/>
        </a:p>
      </dgm:t>
    </dgm:pt>
    <dgm:pt modelId="{4E3D5097-4D9A-47C8-90A8-FBD42DFF41FB}" type="sibTrans" cxnId="{48A7CF56-0F78-4E88-A2ED-E249106D4056}">
      <dgm:prSet/>
      <dgm:spPr/>
      <dgm:t>
        <a:bodyPr/>
        <a:lstStyle/>
        <a:p>
          <a:pPr algn="l"/>
          <a:endParaRPr lang="en-US"/>
        </a:p>
      </dgm:t>
    </dgm:pt>
    <dgm:pt modelId="{909744B7-6A6D-4313-839B-1734B9F1F798}">
      <dgm:prSet phldrT="[Text]"/>
      <dgm:spPr/>
      <dgm:t>
        <a:bodyPr/>
        <a:lstStyle/>
        <a:p>
          <a:pPr algn="l"/>
          <a:r>
            <a:rPr lang="en-US" dirty="0" smtClean="0"/>
            <a:t>Graphic design </a:t>
          </a:r>
          <a:endParaRPr lang="en-US" dirty="0"/>
        </a:p>
      </dgm:t>
    </dgm:pt>
    <dgm:pt modelId="{4B4E51BF-4102-472B-8AC0-D3C1019BDE8F}" type="parTrans" cxnId="{ED43EB3F-B3FE-49BA-BDFB-5EFFBA6951A4}">
      <dgm:prSet/>
      <dgm:spPr/>
      <dgm:t>
        <a:bodyPr/>
        <a:lstStyle/>
        <a:p>
          <a:pPr algn="l"/>
          <a:endParaRPr lang="en-US"/>
        </a:p>
      </dgm:t>
    </dgm:pt>
    <dgm:pt modelId="{447436E5-EF10-4686-9D5E-3B70807518DE}" type="sibTrans" cxnId="{ED43EB3F-B3FE-49BA-BDFB-5EFFBA6951A4}">
      <dgm:prSet/>
      <dgm:spPr/>
      <dgm:t>
        <a:bodyPr/>
        <a:lstStyle/>
        <a:p>
          <a:pPr algn="l"/>
          <a:endParaRPr lang="en-US"/>
        </a:p>
      </dgm:t>
    </dgm:pt>
    <dgm:pt modelId="{186A233E-74ED-4814-B302-A543ECB31F66}">
      <dgm:prSet phldrT="[Text]"/>
      <dgm:spPr/>
      <dgm:t>
        <a:bodyPr/>
        <a:lstStyle/>
        <a:p>
          <a:pPr algn="ctr"/>
          <a:r>
            <a:rPr lang="en-US" dirty="0" smtClean="0"/>
            <a:t>Governance </a:t>
          </a:r>
          <a:endParaRPr lang="en-US" dirty="0"/>
        </a:p>
      </dgm:t>
    </dgm:pt>
    <dgm:pt modelId="{387828F5-4558-4349-A092-B8318F08480B}" type="parTrans" cxnId="{CDA5C6D0-AC77-4E84-9444-08BA58A98D84}">
      <dgm:prSet/>
      <dgm:spPr/>
      <dgm:t>
        <a:bodyPr/>
        <a:lstStyle/>
        <a:p>
          <a:pPr algn="l"/>
          <a:endParaRPr lang="en-US"/>
        </a:p>
      </dgm:t>
    </dgm:pt>
    <dgm:pt modelId="{A123EE75-B454-4480-A802-910456DEDE96}" type="sibTrans" cxnId="{CDA5C6D0-AC77-4E84-9444-08BA58A98D84}">
      <dgm:prSet/>
      <dgm:spPr/>
      <dgm:t>
        <a:bodyPr/>
        <a:lstStyle/>
        <a:p>
          <a:pPr algn="l"/>
          <a:endParaRPr lang="en-US"/>
        </a:p>
      </dgm:t>
    </dgm:pt>
    <dgm:pt modelId="{84139166-222B-421C-8D33-E4AA485FBBC1}">
      <dgm:prSet phldrT="[Text]"/>
      <dgm:spPr/>
      <dgm:t>
        <a:bodyPr/>
        <a:lstStyle/>
        <a:p>
          <a:pPr algn="l"/>
          <a:r>
            <a:rPr lang="en-US" dirty="0" smtClean="0"/>
            <a:t>Ethical issues pertaining to the application</a:t>
          </a:r>
          <a:endParaRPr lang="en-US" dirty="0"/>
        </a:p>
      </dgm:t>
    </dgm:pt>
    <dgm:pt modelId="{61D1574E-F50C-4B7D-8F2A-14497DC264B9}" type="parTrans" cxnId="{ADE83C06-3597-4889-80E4-E39141B4937E}">
      <dgm:prSet/>
      <dgm:spPr/>
      <dgm:t>
        <a:bodyPr/>
        <a:lstStyle/>
        <a:p>
          <a:pPr algn="l"/>
          <a:endParaRPr lang="en-US"/>
        </a:p>
      </dgm:t>
    </dgm:pt>
    <dgm:pt modelId="{6028388D-299D-4DD1-80F8-80B1A0A5096B}" type="sibTrans" cxnId="{ADE83C06-3597-4889-80E4-E39141B4937E}">
      <dgm:prSet/>
      <dgm:spPr/>
      <dgm:t>
        <a:bodyPr/>
        <a:lstStyle/>
        <a:p>
          <a:pPr algn="l"/>
          <a:endParaRPr lang="en-US"/>
        </a:p>
      </dgm:t>
    </dgm:pt>
    <dgm:pt modelId="{A93D6F13-6261-479E-8198-E148A9765B34}" type="pres">
      <dgm:prSet presAssocID="{7221A595-BE0B-4161-94A3-969CCA4BA1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A2998F-07CA-4BB3-9C77-37C09DCAFEF0}" type="pres">
      <dgm:prSet presAssocID="{1A1ED072-ABC3-4B3D-B9FA-5D8F8EDD760D}" presName="composite" presStyleCnt="0"/>
      <dgm:spPr/>
    </dgm:pt>
    <dgm:pt modelId="{DDB1C05D-623D-4822-A773-1C5A89F100A1}" type="pres">
      <dgm:prSet presAssocID="{1A1ED072-ABC3-4B3D-B9FA-5D8F8EDD760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226310-3E82-40F1-B546-07D56E5E6C53}" type="pres">
      <dgm:prSet presAssocID="{1A1ED072-ABC3-4B3D-B9FA-5D8F8EDD760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37190-9C67-4835-BDC1-E4D54C0928AE}" type="pres">
      <dgm:prSet presAssocID="{A5720B65-2A65-4350-854F-067CE000EE4F}" presName="sp" presStyleCnt="0"/>
      <dgm:spPr/>
    </dgm:pt>
    <dgm:pt modelId="{E2F5C890-30A8-4BD9-9BDA-AAA79202C68E}" type="pres">
      <dgm:prSet presAssocID="{B884B096-9E37-4EB4-892B-0CC803BE4AF1}" presName="composite" presStyleCnt="0"/>
      <dgm:spPr/>
    </dgm:pt>
    <dgm:pt modelId="{B27CB4E4-E8FE-4CCF-81A6-23829ABF2874}" type="pres">
      <dgm:prSet presAssocID="{B884B096-9E37-4EB4-892B-0CC803BE4AF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284AD5-106B-4185-8300-59148B12BC19}" type="pres">
      <dgm:prSet presAssocID="{B884B096-9E37-4EB4-892B-0CC803BE4AF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3324BE-FFE9-4C7E-9798-998F7B38E1CD}" type="pres">
      <dgm:prSet presAssocID="{4E3D5097-4D9A-47C8-90A8-FBD42DFF41FB}" presName="sp" presStyleCnt="0"/>
      <dgm:spPr/>
    </dgm:pt>
    <dgm:pt modelId="{B00AC670-91B4-44D4-BC74-C2C2A21B66C8}" type="pres">
      <dgm:prSet presAssocID="{186A233E-74ED-4814-B302-A543ECB31F66}" presName="composite" presStyleCnt="0"/>
      <dgm:spPr/>
    </dgm:pt>
    <dgm:pt modelId="{D45B4911-3544-4F9E-9F65-38F2E898AC0B}" type="pres">
      <dgm:prSet presAssocID="{186A233E-74ED-4814-B302-A543ECB31F6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C17FF1-931A-4A30-B20C-626FF6C08C5C}" type="pres">
      <dgm:prSet presAssocID="{186A233E-74ED-4814-B302-A543ECB31F6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E52DE6-2C4A-435C-8BAD-751851CDE736}" srcId="{7221A595-BE0B-4161-94A3-969CCA4BA1D0}" destId="{1A1ED072-ABC3-4B3D-B9FA-5D8F8EDD760D}" srcOrd="0" destOrd="0" parTransId="{6E8344B1-960C-4B5C-A353-E711F234AD42}" sibTransId="{A5720B65-2A65-4350-854F-067CE000EE4F}"/>
    <dgm:cxn modelId="{48725347-B2A2-4416-B074-28D629A495C4}" type="presOf" srcId="{B08E5CC5-077E-4048-BD8A-27D982AA5215}" destId="{6F226310-3E82-40F1-B546-07D56E5E6C53}" srcOrd="0" destOrd="0" presId="urn:microsoft.com/office/officeart/2005/8/layout/chevron2"/>
    <dgm:cxn modelId="{4A03AF05-AE2C-45FD-834A-EA5FCF8B79F4}" srcId="{1A1ED072-ABC3-4B3D-B9FA-5D8F8EDD760D}" destId="{B08E5CC5-077E-4048-BD8A-27D982AA5215}" srcOrd="0" destOrd="0" parTransId="{17495E8E-FADA-43F9-A3EC-F4614F1FF4B0}" sibTransId="{EA194193-4D1D-4181-A306-856679F60641}"/>
    <dgm:cxn modelId="{CDA5C6D0-AC77-4E84-9444-08BA58A98D84}" srcId="{7221A595-BE0B-4161-94A3-969CCA4BA1D0}" destId="{186A233E-74ED-4814-B302-A543ECB31F66}" srcOrd="2" destOrd="0" parTransId="{387828F5-4558-4349-A092-B8318F08480B}" sibTransId="{A123EE75-B454-4480-A802-910456DEDE96}"/>
    <dgm:cxn modelId="{F46C0F80-AC76-4457-BA0D-7AC479C8B135}" type="presOf" srcId="{1A1ED072-ABC3-4B3D-B9FA-5D8F8EDD760D}" destId="{DDB1C05D-623D-4822-A773-1C5A89F100A1}" srcOrd="0" destOrd="0" presId="urn:microsoft.com/office/officeart/2005/8/layout/chevron2"/>
    <dgm:cxn modelId="{36547D27-8180-4F19-91A0-D210F7A21EAD}" type="presOf" srcId="{909744B7-6A6D-4313-839B-1734B9F1F798}" destId="{BB284AD5-106B-4185-8300-59148B12BC19}" srcOrd="0" destOrd="0" presId="urn:microsoft.com/office/officeart/2005/8/layout/chevron2"/>
    <dgm:cxn modelId="{6C88FD1E-954A-469B-A904-9A562DF4E216}" type="presOf" srcId="{7221A595-BE0B-4161-94A3-969CCA4BA1D0}" destId="{A93D6F13-6261-479E-8198-E148A9765B34}" srcOrd="0" destOrd="0" presId="urn:microsoft.com/office/officeart/2005/8/layout/chevron2"/>
    <dgm:cxn modelId="{C5E0EF63-3EB3-4F83-8063-BE054CAA27DF}" type="presOf" srcId="{B884B096-9E37-4EB4-892B-0CC803BE4AF1}" destId="{B27CB4E4-E8FE-4CCF-81A6-23829ABF2874}" srcOrd="0" destOrd="0" presId="urn:microsoft.com/office/officeart/2005/8/layout/chevron2"/>
    <dgm:cxn modelId="{48A7CF56-0F78-4E88-A2ED-E249106D4056}" srcId="{7221A595-BE0B-4161-94A3-969CCA4BA1D0}" destId="{B884B096-9E37-4EB4-892B-0CC803BE4AF1}" srcOrd="1" destOrd="0" parTransId="{A4D36E3E-E075-4DDD-8CCF-0378B7A188B7}" sibTransId="{4E3D5097-4D9A-47C8-90A8-FBD42DFF41FB}"/>
    <dgm:cxn modelId="{30DA2225-6086-403F-8730-83607F131C7C}" type="presOf" srcId="{84139166-222B-421C-8D33-E4AA485FBBC1}" destId="{EFC17FF1-931A-4A30-B20C-626FF6C08C5C}" srcOrd="0" destOrd="0" presId="urn:microsoft.com/office/officeart/2005/8/layout/chevron2"/>
    <dgm:cxn modelId="{ED43EB3F-B3FE-49BA-BDFB-5EFFBA6951A4}" srcId="{B884B096-9E37-4EB4-892B-0CC803BE4AF1}" destId="{909744B7-6A6D-4313-839B-1734B9F1F798}" srcOrd="0" destOrd="0" parTransId="{4B4E51BF-4102-472B-8AC0-D3C1019BDE8F}" sibTransId="{447436E5-EF10-4686-9D5E-3B70807518DE}"/>
    <dgm:cxn modelId="{0B3729EA-4EF5-4FC4-8EFC-9B98D0DEB563}" type="presOf" srcId="{186A233E-74ED-4814-B302-A543ECB31F66}" destId="{D45B4911-3544-4F9E-9F65-38F2E898AC0B}" srcOrd="0" destOrd="0" presId="urn:microsoft.com/office/officeart/2005/8/layout/chevron2"/>
    <dgm:cxn modelId="{ADE83C06-3597-4889-80E4-E39141B4937E}" srcId="{186A233E-74ED-4814-B302-A543ECB31F66}" destId="{84139166-222B-421C-8D33-E4AA485FBBC1}" srcOrd="0" destOrd="0" parTransId="{61D1574E-F50C-4B7D-8F2A-14497DC264B9}" sibTransId="{6028388D-299D-4DD1-80F8-80B1A0A5096B}"/>
    <dgm:cxn modelId="{150FE642-A54F-4806-B02C-0B893C3350C7}" type="presParOf" srcId="{A93D6F13-6261-479E-8198-E148A9765B34}" destId="{EDA2998F-07CA-4BB3-9C77-37C09DCAFEF0}" srcOrd="0" destOrd="0" presId="urn:microsoft.com/office/officeart/2005/8/layout/chevron2"/>
    <dgm:cxn modelId="{A64464D6-028B-4770-A9DE-322FB3E0A422}" type="presParOf" srcId="{EDA2998F-07CA-4BB3-9C77-37C09DCAFEF0}" destId="{DDB1C05D-623D-4822-A773-1C5A89F100A1}" srcOrd="0" destOrd="0" presId="urn:microsoft.com/office/officeart/2005/8/layout/chevron2"/>
    <dgm:cxn modelId="{567108B5-4DD3-41BE-9E24-6E75BAF400DA}" type="presParOf" srcId="{EDA2998F-07CA-4BB3-9C77-37C09DCAFEF0}" destId="{6F226310-3E82-40F1-B546-07D56E5E6C53}" srcOrd="1" destOrd="0" presId="urn:microsoft.com/office/officeart/2005/8/layout/chevron2"/>
    <dgm:cxn modelId="{B241D49A-9887-4442-88DF-A05D80C03F85}" type="presParOf" srcId="{A93D6F13-6261-479E-8198-E148A9765B34}" destId="{08537190-9C67-4835-BDC1-E4D54C0928AE}" srcOrd="1" destOrd="0" presId="urn:microsoft.com/office/officeart/2005/8/layout/chevron2"/>
    <dgm:cxn modelId="{0E4CBE94-1BE5-4799-87B5-49EAEF44F398}" type="presParOf" srcId="{A93D6F13-6261-479E-8198-E148A9765B34}" destId="{E2F5C890-30A8-4BD9-9BDA-AAA79202C68E}" srcOrd="2" destOrd="0" presId="urn:microsoft.com/office/officeart/2005/8/layout/chevron2"/>
    <dgm:cxn modelId="{93CE6BDB-C989-46A1-9FA9-F8DA3865F4AC}" type="presParOf" srcId="{E2F5C890-30A8-4BD9-9BDA-AAA79202C68E}" destId="{B27CB4E4-E8FE-4CCF-81A6-23829ABF2874}" srcOrd="0" destOrd="0" presId="urn:microsoft.com/office/officeart/2005/8/layout/chevron2"/>
    <dgm:cxn modelId="{E89DF3DA-2451-425D-A73E-562FB455E687}" type="presParOf" srcId="{E2F5C890-30A8-4BD9-9BDA-AAA79202C68E}" destId="{BB284AD5-106B-4185-8300-59148B12BC19}" srcOrd="1" destOrd="0" presId="urn:microsoft.com/office/officeart/2005/8/layout/chevron2"/>
    <dgm:cxn modelId="{03127B70-32BE-448A-985C-12C528D753E1}" type="presParOf" srcId="{A93D6F13-6261-479E-8198-E148A9765B34}" destId="{823324BE-FFE9-4C7E-9798-998F7B38E1CD}" srcOrd="3" destOrd="0" presId="urn:microsoft.com/office/officeart/2005/8/layout/chevron2"/>
    <dgm:cxn modelId="{7A5EC300-66DD-4C95-91D1-574F307FBA4A}" type="presParOf" srcId="{A93D6F13-6261-479E-8198-E148A9765B34}" destId="{B00AC670-91B4-44D4-BC74-C2C2A21B66C8}" srcOrd="4" destOrd="0" presId="urn:microsoft.com/office/officeart/2005/8/layout/chevron2"/>
    <dgm:cxn modelId="{85B4A075-6657-421C-AE44-B782514A459B}" type="presParOf" srcId="{B00AC670-91B4-44D4-BC74-C2C2A21B66C8}" destId="{D45B4911-3544-4F9E-9F65-38F2E898AC0B}" srcOrd="0" destOrd="0" presId="urn:microsoft.com/office/officeart/2005/8/layout/chevron2"/>
    <dgm:cxn modelId="{51BF1AAE-73FE-4361-B72C-96AFE7A021CD}" type="presParOf" srcId="{B00AC670-91B4-44D4-BC74-C2C2A21B66C8}" destId="{EFC17FF1-931A-4A30-B20C-626FF6C08C5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6A4D72-AE9D-4B21-8130-716EE2228E02}" type="doc">
      <dgm:prSet loTypeId="urn:microsoft.com/office/officeart/2005/8/layout/hList6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AB240C-CC7E-489A-A815-5912D1EBB583}">
      <dgm:prSet phldrT="[Text]"/>
      <dgm:spPr/>
      <dgm:t>
        <a:bodyPr/>
        <a:lstStyle/>
        <a:p>
          <a:pPr algn="ctr"/>
          <a:r>
            <a:rPr lang="en-US" dirty="0" smtClean="0"/>
            <a:t>Understanding the needs of Parsons Brinckerhoff </a:t>
          </a:r>
          <a:endParaRPr lang="en-US" dirty="0"/>
        </a:p>
      </dgm:t>
    </dgm:pt>
    <dgm:pt modelId="{B1CEADDA-8852-40CE-879E-88B17D25B5F4}" type="parTrans" cxnId="{96D7CE4C-C4CE-402C-B4F6-4FE913954A88}">
      <dgm:prSet/>
      <dgm:spPr/>
      <dgm:t>
        <a:bodyPr/>
        <a:lstStyle/>
        <a:p>
          <a:endParaRPr lang="en-US"/>
        </a:p>
      </dgm:t>
    </dgm:pt>
    <dgm:pt modelId="{907F920F-4A4F-4A29-8B6D-7CF048C63BAA}" type="sibTrans" cxnId="{96D7CE4C-C4CE-402C-B4F6-4FE913954A88}">
      <dgm:prSet/>
      <dgm:spPr/>
      <dgm:t>
        <a:bodyPr/>
        <a:lstStyle/>
        <a:p>
          <a:endParaRPr lang="en-US"/>
        </a:p>
      </dgm:t>
    </dgm:pt>
    <dgm:pt modelId="{98D76892-E510-40F9-96FF-A193BC275D23}">
      <dgm:prSet phldrT="[Text]"/>
      <dgm:spPr/>
      <dgm:t>
        <a:bodyPr/>
        <a:lstStyle/>
        <a:p>
          <a:r>
            <a:rPr lang="en-US" dirty="0" smtClean="0"/>
            <a:t>Creating an effective and diverse team by assigning tasks based   on each  individual’s strengths</a:t>
          </a:r>
          <a:endParaRPr lang="en-US" dirty="0"/>
        </a:p>
      </dgm:t>
    </dgm:pt>
    <dgm:pt modelId="{30610F36-F891-4D9A-90CD-77E4046E4AC5}" type="parTrans" cxnId="{B6C7C469-9671-40F2-99A0-8B04A9902566}">
      <dgm:prSet/>
      <dgm:spPr/>
      <dgm:t>
        <a:bodyPr/>
        <a:lstStyle/>
        <a:p>
          <a:endParaRPr lang="en-US"/>
        </a:p>
      </dgm:t>
    </dgm:pt>
    <dgm:pt modelId="{2EEB743C-0B96-4583-8656-F9730F8CCC14}" type="sibTrans" cxnId="{B6C7C469-9671-40F2-99A0-8B04A9902566}">
      <dgm:prSet/>
      <dgm:spPr/>
      <dgm:t>
        <a:bodyPr/>
        <a:lstStyle/>
        <a:p>
          <a:endParaRPr lang="en-US"/>
        </a:p>
      </dgm:t>
    </dgm:pt>
    <dgm:pt modelId="{770A9833-47B3-4111-8FCC-AC473A46F299}">
      <dgm:prSet phldrT="[Text]"/>
      <dgm:spPr/>
      <dgm:t>
        <a:bodyPr/>
        <a:lstStyle/>
        <a:p>
          <a:r>
            <a:rPr lang="en-US" dirty="0" smtClean="0"/>
            <a:t>Conducting research on different  mobile platforms </a:t>
          </a:r>
          <a:endParaRPr lang="en-US" dirty="0"/>
        </a:p>
      </dgm:t>
    </dgm:pt>
    <dgm:pt modelId="{10FD954D-ACBD-47CB-BB76-095C06B6584F}" type="parTrans" cxnId="{CB3AF452-FB71-4C44-B761-81131B9D89F2}">
      <dgm:prSet/>
      <dgm:spPr/>
      <dgm:t>
        <a:bodyPr/>
        <a:lstStyle/>
        <a:p>
          <a:endParaRPr lang="en-US"/>
        </a:p>
      </dgm:t>
    </dgm:pt>
    <dgm:pt modelId="{FBC0F978-63B9-43DD-AD1C-39155B6BB35A}" type="sibTrans" cxnId="{CB3AF452-FB71-4C44-B761-81131B9D89F2}">
      <dgm:prSet/>
      <dgm:spPr/>
      <dgm:t>
        <a:bodyPr/>
        <a:lstStyle/>
        <a:p>
          <a:endParaRPr lang="en-US"/>
        </a:p>
      </dgm:t>
    </dgm:pt>
    <dgm:pt modelId="{1BB30CC4-A565-4745-8E49-80C4BB175536}">
      <dgm:prSet phldrT="[Text]"/>
      <dgm:spPr/>
      <dgm:t>
        <a:bodyPr/>
        <a:lstStyle/>
        <a:p>
          <a:r>
            <a:rPr lang="en-US" dirty="0" smtClean="0"/>
            <a:t>Completing a visual design of the application</a:t>
          </a:r>
          <a:endParaRPr lang="en-US" dirty="0"/>
        </a:p>
      </dgm:t>
    </dgm:pt>
    <dgm:pt modelId="{3C10DA50-F679-457A-B55C-C2D684B3B124}" type="parTrans" cxnId="{C59285E5-D8FF-4595-9E7C-035838C81149}">
      <dgm:prSet/>
      <dgm:spPr/>
      <dgm:t>
        <a:bodyPr/>
        <a:lstStyle/>
        <a:p>
          <a:endParaRPr lang="en-US"/>
        </a:p>
      </dgm:t>
    </dgm:pt>
    <dgm:pt modelId="{A4AED014-651F-4313-8F5D-D33904541B72}" type="sibTrans" cxnId="{C59285E5-D8FF-4595-9E7C-035838C81149}">
      <dgm:prSet/>
      <dgm:spPr/>
      <dgm:t>
        <a:bodyPr/>
        <a:lstStyle/>
        <a:p>
          <a:endParaRPr lang="en-US"/>
        </a:p>
      </dgm:t>
    </dgm:pt>
    <dgm:pt modelId="{904DA2DA-2BA7-47A8-BB0E-A2A5B6CC1481}" type="pres">
      <dgm:prSet presAssocID="{536A4D72-AE9D-4B21-8130-716EE2228E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943EF1-01F2-4CF3-82E3-ED437D17EE1B}" type="pres">
      <dgm:prSet presAssocID="{54AB240C-CC7E-489A-A815-5912D1EBB58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C0A677-2C51-48F9-9CDB-8A34E033336D}" type="pres">
      <dgm:prSet presAssocID="{907F920F-4A4F-4A29-8B6D-7CF048C63BAA}" presName="sibTrans" presStyleCnt="0"/>
      <dgm:spPr/>
    </dgm:pt>
    <dgm:pt modelId="{95DFC4C9-1417-4CF3-AA0A-A18D767A4336}" type="pres">
      <dgm:prSet presAssocID="{98D76892-E510-40F9-96FF-A193BC275D23}" presName="node" presStyleLbl="node1" presStyleIdx="1" presStyleCnt="4" custLinFactNeighborY="15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BBECFA-6B2D-495B-AE03-30FA249803DC}" type="pres">
      <dgm:prSet presAssocID="{2EEB743C-0B96-4583-8656-F9730F8CCC14}" presName="sibTrans" presStyleCnt="0"/>
      <dgm:spPr/>
    </dgm:pt>
    <dgm:pt modelId="{CE1E62DC-B7A4-4B10-A66C-BC10CE725C11}" type="pres">
      <dgm:prSet presAssocID="{770A9833-47B3-4111-8FCC-AC473A46F29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80CD07-9F63-43FD-BB49-D5206030AC5A}" type="pres">
      <dgm:prSet presAssocID="{FBC0F978-63B9-43DD-AD1C-39155B6BB35A}" presName="sibTrans" presStyleCnt="0"/>
      <dgm:spPr/>
    </dgm:pt>
    <dgm:pt modelId="{1C8072CA-27FD-4BE2-A957-F543BE14D692}" type="pres">
      <dgm:prSet presAssocID="{1BB30CC4-A565-4745-8E49-80C4BB17553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B3E462-56F7-4070-BBD9-3A0A8928549A}" type="presOf" srcId="{770A9833-47B3-4111-8FCC-AC473A46F299}" destId="{CE1E62DC-B7A4-4B10-A66C-BC10CE725C11}" srcOrd="0" destOrd="0" presId="urn:microsoft.com/office/officeart/2005/8/layout/hList6"/>
    <dgm:cxn modelId="{5AD39090-002F-4586-B89B-FCFB0CF6D8DE}" type="presOf" srcId="{536A4D72-AE9D-4B21-8130-716EE2228E02}" destId="{904DA2DA-2BA7-47A8-BB0E-A2A5B6CC1481}" srcOrd="0" destOrd="0" presId="urn:microsoft.com/office/officeart/2005/8/layout/hList6"/>
    <dgm:cxn modelId="{1373F10D-C1C1-4FAD-8F5C-2EEA1D81D521}" type="presOf" srcId="{54AB240C-CC7E-489A-A815-5912D1EBB583}" destId="{98943EF1-01F2-4CF3-82E3-ED437D17EE1B}" srcOrd="0" destOrd="0" presId="urn:microsoft.com/office/officeart/2005/8/layout/hList6"/>
    <dgm:cxn modelId="{96D7CE4C-C4CE-402C-B4F6-4FE913954A88}" srcId="{536A4D72-AE9D-4B21-8130-716EE2228E02}" destId="{54AB240C-CC7E-489A-A815-5912D1EBB583}" srcOrd="0" destOrd="0" parTransId="{B1CEADDA-8852-40CE-879E-88B17D25B5F4}" sibTransId="{907F920F-4A4F-4A29-8B6D-7CF048C63BAA}"/>
    <dgm:cxn modelId="{CB3AF452-FB71-4C44-B761-81131B9D89F2}" srcId="{536A4D72-AE9D-4B21-8130-716EE2228E02}" destId="{770A9833-47B3-4111-8FCC-AC473A46F299}" srcOrd="2" destOrd="0" parTransId="{10FD954D-ACBD-47CB-BB76-095C06B6584F}" sibTransId="{FBC0F978-63B9-43DD-AD1C-39155B6BB35A}"/>
    <dgm:cxn modelId="{B6C7C469-9671-40F2-99A0-8B04A9902566}" srcId="{536A4D72-AE9D-4B21-8130-716EE2228E02}" destId="{98D76892-E510-40F9-96FF-A193BC275D23}" srcOrd="1" destOrd="0" parTransId="{30610F36-F891-4D9A-90CD-77E4046E4AC5}" sibTransId="{2EEB743C-0B96-4583-8656-F9730F8CCC14}"/>
    <dgm:cxn modelId="{C59285E5-D8FF-4595-9E7C-035838C81149}" srcId="{536A4D72-AE9D-4B21-8130-716EE2228E02}" destId="{1BB30CC4-A565-4745-8E49-80C4BB175536}" srcOrd="3" destOrd="0" parTransId="{3C10DA50-F679-457A-B55C-C2D684B3B124}" sibTransId="{A4AED014-651F-4313-8F5D-D33904541B72}"/>
    <dgm:cxn modelId="{10EEFE3E-F9BB-4F86-8E42-D037313887E5}" type="presOf" srcId="{98D76892-E510-40F9-96FF-A193BC275D23}" destId="{95DFC4C9-1417-4CF3-AA0A-A18D767A4336}" srcOrd="0" destOrd="0" presId="urn:microsoft.com/office/officeart/2005/8/layout/hList6"/>
    <dgm:cxn modelId="{F3EC55D3-B430-41B8-85AD-E74D9A69AC7D}" type="presOf" srcId="{1BB30CC4-A565-4745-8E49-80C4BB175536}" destId="{1C8072CA-27FD-4BE2-A957-F543BE14D692}" srcOrd="0" destOrd="0" presId="urn:microsoft.com/office/officeart/2005/8/layout/hList6"/>
    <dgm:cxn modelId="{5744D64A-8057-49CE-966C-F9B3B8F56ED0}" type="presParOf" srcId="{904DA2DA-2BA7-47A8-BB0E-A2A5B6CC1481}" destId="{98943EF1-01F2-4CF3-82E3-ED437D17EE1B}" srcOrd="0" destOrd="0" presId="urn:microsoft.com/office/officeart/2005/8/layout/hList6"/>
    <dgm:cxn modelId="{9144481F-74F6-470A-883F-DACAA6200777}" type="presParOf" srcId="{904DA2DA-2BA7-47A8-BB0E-A2A5B6CC1481}" destId="{3BC0A677-2C51-48F9-9CDB-8A34E033336D}" srcOrd="1" destOrd="0" presId="urn:microsoft.com/office/officeart/2005/8/layout/hList6"/>
    <dgm:cxn modelId="{7A10F0DC-E65F-4F9D-9652-B08977D3F303}" type="presParOf" srcId="{904DA2DA-2BA7-47A8-BB0E-A2A5B6CC1481}" destId="{95DFC4C9-1417-4CF3-AA0A-A18D767A4336}" srcOrd="2" destOrd="0" presId="urn:microsoft.com/office/officeart/2005/8/layout/hList6"/>
    <dgm:cxn modelId="{B0E5F1B6-D5F2-4B8F-B2F8-3A056FD1A90D}" type="presParOf" srcId="{904DA2DA-2BA7-47A8-BB0E-A2A5B6CC1481}" destId="{B3BBECFA-6B2D-495B-AE03-30FA249803DC}" srcOrd="3" destOrd="0" presId="urn:microsoft.com/office/officeart/2005/8/layout/hList6"/>
    <dgm:cxn modelId="{7FE98AD2-AB86-4505-8603-C8BE3D7C9FF0}" type="presParOf" srcId="{904DA2DA-2BA7-47A8-BB0E-A2A5B6CC1481}" destId="{CE1E62DC-B7A4-4B10-A66C-BC10CE725C11}" srcOrd="4" destOrd="0" presId="urn:microsoft.com/office/officeart/2005/8/layout/hList6"/>
    <dgm:cxn modelId="{0FA4D825-027A-4D34-A66F-877C89CC8096}" type="presParOf" srcId="{904DA2DA-2BA7-47A8-BB0E-A2A5B6CC1481}" destId="{9880CD07-9F63-43FD-BB49-D5206030AC5A}" srcOrd="5" destOrd="0" presId="urn:microsoft.com/office/officeart/2005/8/layout/hList6"/>
    <dgm:cxn modelId="{451CFFEE-E71E-479D-AF49-B207B0F6D431}" type="presParOf" srcId="{904DA2DA-2BA7-47A8-BB0E-A2A5B6CC1481}" destId="{1C8072CA-27FD-4BE2-A957-F543BE14D692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4A81CE-25B7-4683-AA15-F0CBD97F38FE}">
      <dsp:nvSpPr>
        <dsp:cNvPr id="0" name=""/>
        <dsp:cNvSpPr/>
      </dsp:nvSpPr>
      <dsp:spPr>
        <a:xfrm>
          <a:off x="1570440" y="738298"/>
          <a:ext cx="4936318" cy="4936318"/>
        </a:xfrm>
        <a:prstGeom prst="blockArc">
          <a:avLst>
            <a:gd name="adj1" fmla="val 9000000"/>
            <a:gd name="adj2" fmla="val 162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7E4FB8-4444-4496-904E-37F66B8C0C4E}">
      <dsp:nvSpPr>
        <dsp:cNvPr id="0" name=""/>
        <dsp:cNvSpPr/>
      </dsp:nvSpPr>
      <dsp:spPr>
        <a:xfrm>
          <a:off x="1570440" y="738298"/>
          <a:ext cx="4936318" cy="4936318"/>
        </a:xfrm>
        <a:prstGeom prst="blockArc">
          <a:avLst>
            <a:gd name="adj1" fmla="val 1800000"/>
            <a:gd name="adj2" fmla="val 90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AF5895-7BDC-427E-A017-C40600A853A7}">
      <dsp:nvSpPr>
        <dsp:cNvPr id="0" name=""/>
        <dsp:cNvSpPr/>
      </dsp:nvSpPr>
      <dsp:spPr>
        <a:xfrm>
          <a:off x="1570440" y="738298"/>
          <a:ext cx="4936318" cy="4936318"/>
        </a:xfrm>
        <a:prstGeom prst="blockArc">
          <a:avLst>
            <a:gd name="adj1" fmla="val 16200000"/>
            <a:gd name="adj2" fmla="val 18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E4A0CE-4FE5-42D1-8095-FEC3C3FAC9B6}">
      <dsp:nvSpPr>
        <dsp:cNvPr id="0" name=""/>
        <dsp:cNvSpPr/>
      </dsp:nvSpPr>
      <dsp:spPr>
        <a:xfrm>
          <a:off x="2902743" y="2070600"/>
          <a:ext cx="2271712" cy="2271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Parsons Brinckerhoff</a:t>
          </a:r>
          <a:endParaRPr lang="en-US" sz="2400" kern="1200" dirty="0"/>
        </a:p>
      </dsp:txBody>
      <dsp:txXfrm>
        <a:off x="2902743" y="2070600"/>
        <a:ext cx="2271712" cy="2271712"/>
      </dsp:txXfrm>
    </dsp:sp>
    <dsp:sp modelId="{5EBAAF45-0E08-42D2-8EC1-986F41C3CC3D}">
      <dsp:nvSpPr>
        <dsp:cNvPr id="0" name=""/>
        <dsp:cNvSpPr/>
      </dsp:nvSpPr>
      <dsp:spPr>
        <a:xfrm>
          <a:off x="3243500" y="445"/>
          <a:ext cx="1590198" cy="15901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Project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Development</a:t>
          </a:r>
          <a:endParaRPr lang="en-US" sz="1500" kern="1200" dirty="0"/>
        </a:p>
      </dsp:txBody>
      <dsp:txXfrm>
        <a:off x="3243500" y="445"/>
        <a:ext cx="1590198" cy="1590198"/>
      </dsp:txXfrm>
    </dsp:sp>
    <dsp:sp modelId="{0CBBA830-228D-41DD-95E9-70E14FBC73C8}">
      <dsp:nvSpPr>
        <dsp:cNvPr id="0" name=""/>
        <dsp:cNvSpPr/>
      </dsp:nvSpPr>
      <dsp:spPr>
        <a:xfrm>
          <a:off x="5331411" y="3616813"/>
          <a:ext cx="1590198" cy="15901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Information Collection</a:t>
          </a:r>
          <a:endParaRPr lang="en-US" sz="1500" kern="1200" dirty="0"/>
        </a:p>
      </dsp:txBody>
      <dsp:txXfrm>
        <a:off x="5331411" y="3616813"/>
        <a:ext cx="1590198" cy="1590198"/>
      </dsp:txXfrm>
    </dsp:sp>
    <dsp:sp modelId="{61BE136A-A498-4AEB-B6DA-EEA692F8847D}">
      <dsp:nvSpPr>
        <dsp:cNvPr id="0" name=""/>
        <dsp:cNvSpPr/>
      </dsp:nvSpPr>
      <dsp:spPr>
        <a:xfrm>
          <a:off x="1155589" y="3616813"/>
          <a:ext cx="1590198" cy="15901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Implementing  Solutions</a:t>
          </a:r>
          <a:endParaRPr lang="en-US" sz="1500" kern="1200" dirty="0"/>
        </a:p>
      </dsp:txBody>
      <dsp:txXfrm>
        <a:off x="1155589" y="3616813"/>
        <a:ext cx="1590198" cy="159019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0EADE7-2A45-4B83-BDED-138359E40F07}">
      <dsp:nvSpPr>
        <dsp:cNvPr id="0" name=""/>
        <dsp:cNvSpPr/>
      </dsp:nvSpPr>
      <dsp:spPr>
        <a:xfrm>
          <a:off x="1784123" y="384528"/>
          <a:ext cx="5184648" cy="5184648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Appointing a Team Leader</a:t>
          </a:r>
          <a:endParaRPr lang="en-US" sz="2000" kern="1200" dirty="0"/>
        </a:p>
      </dsp:txBody>
      <dsp:txXfrm>
        <a:off x="4435701" y="1343687"/>
        <a:ext cx="1913382" cy="1543049"/>
      </dsp:txXfrm>
    </dsp:sp>
    <dsp:sp modelId="{947E2ACF-3539-4821-883A-315EB4EC8214}">
      <dsp:nvSpPr>
        <dsp:cNvPr id="0" name=""/>
        <dsp:cNvSpPr/>
      </dsp:nvSpPr>
      <dsp:spPr>
        <a:xfrm>
          <a:off x="1565628" y="603023"/>
          <a:ext cx="5184648" cy="5184648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Providing a solution based on the research conducted</a:t>
          </a:r>
          <a:endParaRPr lang="en-US" sz="2300" kern="1200" dirty="0"/>
        </a:p>
      </dsp:txBody>
      <dsp:txXfrm>
        <a:off x="4250535" y="3287930"/>
        <a:ext cx="1913382" cy="1543049"/>
      </dsp:txXfrm>
    </dsp:sp>
    <dsp:sp modelId="{10345BFC-4634-4027-8889-50E6F48764E5}">
      <dsp:nvSpPr>
        <dsp:cNvPr id="0" name=""/>
        <dsp:cNvSpPr/>
      </dsp:nvSpPr>
      <dsp:spPr>
        <a:xfrm>
          <a:off x="1565628" y="603023"/>
          <a:ext cx="5184648" cy="5184648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Dividing the team into research groups</a:t>
          </a:r>
          <a:endParaRPr lang="en-US" sz="2300" kern="1200" dirty="0"/>
        </a:p>
      </dsp:txBody>
      <dsp:txXfrm>
        <a:off x="2151987" y="3287930"/>
        <a:ext cx="1913382" cy="1543049"/>
      </dsp:txXfrm>
    </dsp:sp>
    <dsp:sp modelId="{312EF283-CB9D-47DD-861F-5C449EF0BDE1}">
      <dsp:nvSpPr>
        <dsp:cNvPr id="0" name=""/>
        <dsp:cNvSpPr/>
      </dsp:nvSpPr>
      <dsp:spPr>
        <a:xfrm>
          <a:off x="1565628" y="603023"/>
          <a:ext cx="5184648" cy="5184648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Understanding the needs of Parsons Brinckerhoff </a:t>
          </a:r>
          <a:endParaRPr lang="en-US" sz="2300" kern="1200" dirty="0"/>
        </a:p>
      </dsp:txBody>
      <dsp:txXfrm>
        <a:off x="2151987" y="1559714"/>
        <a:ext cx="1913382" cy="154304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583222-872D-4E96-A141-92DF7E218CBB}">
      <dsp:nvSpPr>
        <dsp:cNvPr id="0" name=""/>
        <dsp:cNvSpPr/>
      </dsp:nvSpPr>
      <dsp:spPr>
        <a:xfrm>
          <a:off x="1437370" y="238363"/>
          <a:ext cx="4730591" cy="1642872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C9C0A-E03D-4460-BD19-26A6D1E57C93}">
      <dsp:nvSpPr>
        <dsp:cNvPr id="0" name=""/>
        <dsp:cNvSpPr/>
      </dsp:nvSpPr>
      <dsp:spPr>
        <a:xfrm>
          <a:off x="3351609" y="4261199"/>
          <a:ext cx="916781" cy="58673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93D259-DD95-474A-A9FC-927135C74531}">
      <dsp:nvSpPr>
        <dsp:cNvPr id="0" name=""/>
        <dsp:cNvSpPr/>
      </dsp:nvSpPr>
      <dsp:spPr>
        <a:xfrm>
          <a:off x="1609724" y="4730591"/>
          <a:ext cx="4400550" cy="1100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PB Our Space Application</a:t>
          </a:r>
          <a:endParaRPr lang="en-US" sz="3000" kern="1200" dirty="0"/>
        </a:p>
      </dsp:txBody>
      <dsp:txXfrm>
        <a:off x="1609724" y="4730591"/>
        <a:ext cx="4400550" cy="1100137"/>
      </dsp:txXfrm>
    </dsp:sp>
    <dsp:sp modelId="{CAE57FBD-35A6-444D-B43C-6B0E6C77F892}">
      <dsp:nvSpPr>
        <dsp:cNvPr id="0" name=""/>
        <dsp:cNvSpPr/>
      </dsp:nvSpPr>
      <dsp:spPr>
        <a:xfrm>
          <a:off x="3157251" y="2008117"/>
          <a:ext cx="1650206" cy="16502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Multimedia upload feature</a:t>
          </a:r>
          <a:endParaRPr lang="en-US" sz="1500" kern="1200" dirty="0"/>
        </a:p>
      </dsp:txBody>
      <dsp:txXfrm>
        <a:off x="3157251" y="2008117"/>
        <a:ext cx="1650206" cy="1650206"/>
      </dsp:txXfrm>
    </dsp:sp>
    <dsp:sp modelId="{3847F84F-2BB1-49ED-AC22-AE1D8377E40A}">
      <dsp:nvSpPr>
        <dsp:cNvPr id="0" name=""/>
        <dsp:cNvSpPr/>
      </dsp:nvSpPr>
      <dsp:spPr>
        <a:xfrm>
          <a:off x="1976437" y="770096"/>
          <a:ext cx="1650206" cy="16502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Forum Style board for comments</a:t>
          </a:r>
          <a:endParaRPr lang="en-US" sz="1500" kern="1200" dirty="0"/>
        </a:p>
      </dsp:txBody>
      <dsp:txXfrm>
        <a:off x="1976437" y="770096"/>
        <a:ext cx="1650206" cy="1650206"/>
      </dsp:txXfrm>
    </dsp:sp>
    <dsp:sp modelId="{41B6E443-4476-4468-91EE-B731B3E78635}">
      <dsp:nvSpPr>
        <dsp:cNvPr id="0" name=""/>
        <dsp:cNvSpPr/>
      </dsp:nvSpPr>
      <dsp:spPr>
        <a:xfrm>
          <a:off x="3663315" y="371113"/>
          <a:ext cx="1650206" cy="16502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Multiplatform Support</a:t>
          </a:r>
          <a:endParaRPr lang="en-US" sz="1500" kern="1200" dirty="0"/>
        </a:p>
      </dsp:txBody>
      <dsp:txXfrm>
        <a:off x="3663315" y="371113"/>
        <a:ext cx="1650206" cy="1650206"/>
      </dsp:txXfrm>
    </dsp:sp>
    <dsp:sp modelId="{548BAE42-0984-4C49-B8E3-26D1FB486BA0}">
      <dsp:nvSpPr>
        <dsp:cNvPr id="0" name=""/>
        <dsp:cNvSpPr/>
      </dsp:nvSpPr>
      <dsp:spPr>
        <a:xfrm>
          <a:off x="1243012" y="36671"/>
          <a:ext cx="5133975" cy="410718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B1C05D-623D-4822-A773-1C5A89F100A1}">
      <dsp:nvSpPr>
        <dsp:cNvPr id="0" name=""/>
        <dsp:cNvSpPr/>
      </dsp:nvSpPr>
      <dsp:spPr>
        <a:xfrm rot="5400000">
          <a:off x="-259133" y="260866"/>
          <a:ext cx="1727559" cy="12092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Coding</a:t>
          </a:r>
          <a:endParaRPr lang="en-US" sz="1700" kern="1200" dirty="0"/>
        </a:p>
      </dsp:txBody>
      <dsp:txXfrm rot="5400000">
        <a:off x="-259133" y="260866"/>
        <a:ext cx="1727559" cy="1209291"/>
      </dsp:txXfrm>
    </dsp:sp>
    <dsp:sp modelId="{6F226310-3E82-40F1-B546-07D56E5E6C53}">
      <dsp:nvSpPr>
        <dsp:cNvPr id="0" name=""/>
        <dsp:cNvSpPr/>
      </dsp:nvSpPr>
      <dsp:spPr>
        <a:xfrm rot="5400000">
          <a:off x="4500888" y="-3289865"/>
          <a:ext cx="1122913" cy="77061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Different languages for each platform</a:t>
          </a:r>
          <a:endParaRPr lang="en-US" sz="3400" kern="1200" dirty="0"/>
        </a:p>
      </dsp:txBody>
      <dsp:txXfrm rot="5400000">
        <a:off x="4500888" y="-3289865"/>
        <a:ext cx="1122913" cy="7706108"/>
      </dsp:txXfrm>
    </dsp:sp>
    <dsp:sp modelId="{B27CB4E4-E8FE-4CCF-81A6-23829ABF2874}">
      <dsp:nvSpPr>
        <dsp:cNvPr id="0" name=""/>
        <dsp:cNvSpPr/>
      </dsp:nvSpPr>
      <dsp:spPr>
        <a:xfrm rot="5400000">
          <a:off x="-259133" y="1795654"/>
          <a:ext cx="1727559" cy="12092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Visual Design</a:t>
          </a:r>
          <a:endParaRPr lang="en-US" sz="1700" kern="1200" dirty="0"/>
        </a:p>
      </dsp:txBody>
      <dsp:txXfrm rot="5400000">
        <a:off x="-259133" y="1795654"/>
        <a:ext cx="1727559" cy="1209291"/>
      </dsp:txXfrm>
    </dsp:sp>
    <dsp:sp modelId="{BB284AD5-106B-4185-8300-59148B12BC19}">
      <dsp:nvSpPr>
        <dsp:cNvPr id="0" name=""/>
        <dsp:cNvSpPr/>
      </dsp:nvSpPr>
      <dsp:spPr>
        <a:xfrm rot="5400000">
          <a:off x="4500888" y="-1755077"/>
          <a:ext cx="1122913" cy="77061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Graphic design </a:t>
          </a:r>
          <a:endParaRPr lang="en-US" sz="3400" kern="1200" dirty="0"/>
        </a:p>
      </dsp:txBody>
      <dsp:txXfrm rot="5400000">
        <a:off x="4500888" y="-1755077"/>
        <a:ext cx="1122913" cy="7706108"/>
      </dsp:txXfrm>
    </dsp:sp>
    <dsp:sp modelId="{D45B4911-3544-4F9E-9F65-38F2E898AC0B}">
      <dsp:nvSpPr>
        <dsp:cNvPr id="0" name=""/>
        <dsp:cNvSpPr/>
      </dsp:nvSpPr>
      <dsp:spPr>
        <a:xfrm rot="5400000">
          <a:off x="-259133" y="3330442"/>
          <a:ext cx="1727559" cy="12092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Governance </a:t>
          </a:r>
          <a:endParaRPr lang="en-US" sz="1700" kern="1200" dirty="0"/>
        </a:p>
      </dsp:txBody>
      <dsp:txXfrm rot="5400000">
        <a:off x="-259133" y="3330442"/>
        <a:ext cx="1727559" cy="1209291"/>
      </dsp:txXfrm>
    </dsp:sp>
    <dsp:sp modelId="{EFC17FF1-931A-4A30-B20C-626FF6C08C5C}">
      <dsp:nvSpPr>
        <dsp:cNvPr id="0" name=""/>
        <dsp:cNvSpPr/>
      </dsp:nvSpPr>
      <dsp:spPr>
        <a:xfrm rot="5400000">
          <a:off x="4500888" y="-220288"/>
          <a:ext cx="1122913" cy="77061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Ethical issues pertaining to the application</a:t>
          </a:r>
          <a:endParaRPr lang="en-US" sz="3400" kern="1200" dirty="0"/>
        </a:p>
      </dsp:txBody>
      <dsp:txXfrm rot="5400000">
        <a:off x="4500888" y="-220288"/>
        <a:ext cx="1122913" cy="770610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8943EF1-01F2-4CF3-82E3-ED437D17EE1B}">
      <dsp:nvSpPr>
        <dsp:cNvPr id="0" name=""/>
        <dsp:cNvSpPr/>
      </dsp:nvSpPr>
      <dsp:spPr>
        <a:xfrm rot="16200000">
          <a:off x="-1529581" y="1531326"/>
          <a:ext cx="4775200" cy="171254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47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Understanding the needs of Parsons Brinckerhoff </a:t>
          </a:r>
          <a:endParaRPr lang="en-US" sz="1900" kern="1200" dirty="0"/>
        </a:p>
      </dsp:txBody>
      <dsp:txXfrm rot="16200000">
        <a:off x="-1529581" y="1531326"/>
        <a:ext cx="4775200" cy="1712546"/>
      </dsp:txXfrm>
    </dsp:sp>
    <dsp:sp modelId="{95DFC4C9-1417-4CF3-AA0A-A18D767A4336}">
      <dsp:nvSpPr>
        <dsp:cNvPr id="0" name=""/>
        <dsp:cNvSpPr/>
      </dsp:nvSpPr>
      <dsp:spPr>
        <a:xfrm rot="16200000">
          <a:off x="311406" y="1531326"/>
          <a:ext cx="4775200" cy="171254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47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Creating an effective and diverse team by assigning tasks based   on each  individual’s strengths</a:t>
          </a:r>
          <a:endParaRPr lang="en-US" sz="1900" kern="1200" dirty="0"/>
        </a:p>
      </dsp:txBody>
      <dsp:txXfrm rot="16200000">
        <a:off x="311406" y="1531326"/>
        <a:ext cx="4775200" cy="1712546"/>
      </dsp:txXfrm>
    </dsp:sp>
    <dsp:sp modelId="{CE1E62DC-B7A4-4B10-A66C-BC10CE725C11}">
      <dsp:nvSpPr>
        <dsp:cNvPr id="0" name=""/>
        <dsp:cNvSpPr/>
      </dsp:nvSpPr>
      <dsp:spPr>
        <a:xfrm rot="16200000">
          <a:off x="2152393" y="1531326"/>
          <a:ext cx="4775200" cy="171254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47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Conducting research on different  mobile platforms </a:t>
          </a:r>
          <a:endParaRPr lang="en-US" sz="1900" kern="1200" dirty="0"/>
        </a:p>
      </dsp:txBody>
      <dsp:txXfrm rot="16200000">
        <a:off x="2152393" y="1531326"/>
        <a:ext cx="4775200" cy="1712546"/>
      </dsp:txXfrm>
    </dsp:sp>
    <dsp:sp modelId="{1C8072CA-27FD-4BE2-A957-F543BE14D692}">
      <dsp:nvSpPr>
        <dsp:cNvPr id="0" name=""/>
        <dsp:cNvSpPr/>
      </dsp:nvSpPr>
      <dsp:spPr>
        <a:xfrm rot="16200000">
          <a:off x="3993381" y="1531326"/>
          <a:ext cx="4775200" cy="171254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47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Completing a visual design of the application</a:t>
          </a:r>
          <a:endParaRPr lang="en-US" sz="1900" kern="1200" dirty="0"/>
        </a:p>
      </dsp:txBody>
      <dsp:txXfrm rot="16200000">
        <a:off x="3993381" y="1531326"/>
        <a:ext cx="4775200" cy="1712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2EB78-3B5D-444D-9409-BA1804D104AC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1C798-6EFA-4B9C-88A9-EB5340EA8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763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Currently in the pre</a:t>
            </a:r>
            <a:r>
              <a:rPr lang="en-US" baseline="0" dirty="0" smtClean="0"/>
              <a:t> development phase of a project information is collected using meetings … but with this application it </a:t>
            </a:r>
            <a:r>
              <a:rPr lang="en-US" dirty="0" smtClean="0"/>
              <a:t>will help close the gap and reach out to a wider audience.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1C798-6EFA-4B9C-88A9-EB5340EA860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240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Emphsis</a:t>
            </a:r>
            <a:r>
              <a:rPr lang="en-US" baseline="0" dirty="0" smtClean="0"/>
              <a:t> that objective is to come up with a STORY BOARD for the APPLICATION not the real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1C798-6EFA-4B9C-88A9-EB5340EA860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4322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smtClean="0"/>
              <a:t>User is brought to login screen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/>
              <a:t> New user clicks on create an account to continue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dirty="0" smtClean="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/>
              <a:t>LOGIN</a:t>
            </a:r>
          </a:p>
          <a:p>
            <a:pPr eaLnBrk="1" hangingPunct="1"/>
            <a:r>
              <a:rPr lang="en-US" dirty="0" smtClean="0"/>
              <a:t>New user creates new account:</a:t>
            </a:r>
          </a:p>
          <a:p>
            <a:pPr eaLnBrk="1" hangingPunct="1"/>
            <a:r>
              <a:rPr lang="en-US" dirty="0" smtClean="0"/>
              <a:t>User</a:t>
            </a:r>
            <a:r>
              <a:rPr lang="en-US" baseline="0" dirty="0" smtClean="0"/>
              <a:t> enters access code to make sure that they are accessing the appropriate project.</a:t>
            </a:r>
            <a:endParaRPr lang="en-US" dirty="0" smtClean="0"/>
          </a:p>
          <a:p>
            <a:pPr eaLnBrk="1" hangingPunct="1">
              <a:buFontTx/>
              <a:buChar char="•"/>
            </a:pPr>
            <a:r>
              <a:rPr lang="en-US" dirty="0" smtClean="0"/>
              <a:t> Email, username, and password required</a:t>
            </a:r>
          </a:p>
          <a:p>
            <a:pPr eaLnBrk="1" hangingPunct="1">
              <a:buFontTx/>
              <a:buChar char="•"/>
            </a:pPr>
            <a:r>
              <a:rPr lang="en-US" dirty="0" smtClean="0"/>
              <a:t> First and last name, occupation, median income, affiliation with PB, age, and address optional</a:t>
            </a:r>
          </a:p>
          <a:p>
            <a:pPr eaLnBrk="1" hangingPunct="1">
              <a:buFontTx/>
              <a:buChar char="•"/>
            </a:pPr>
            <a:r>
              <a:rPr lang="en-US" dirty="0" smtClean="0"/>
              <a:t> User must agree to terms and conditions</a:t>
            </a:r>
          </a:p>
          <a:p>
            <a:pPr eaLnBrk="1" hangingPunct="1">
              <a:buFontTx/>
              <a:buChar char="•"/>
            </a:pPr>
            <a:r>
              <a:rPr lang="en-US" dirty="0" smtClean="0"/>
              <a:t> New user sent to PB to be accepted or denied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dirty="0" smtClean="0"/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1C798-6EFA-4B9C-88A9-EB5340EA860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200" dirty="0" smtClean="0"/>
              <a:t>THIS IS WHAT THE APPLICATION CAN DO: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1200" dirty="0" smtClean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200" dirty="0" smtClean="0"/>
              <a:t>Survey – Take a survey associated with the project, view poll results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200" dirty="0" smtClean="0"/>
              <a:t> Blog – View previous posts, post text or multimedia related to the project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200" dirty="0" smtClean="0"/>
              <a:t> Browse – Allows the user to view background information about other projects, no posting without the appropriate access code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200" dirty="0" smtClean="0"/>
              <a:t> Settings – Modify user info (age, occupation, etc.), fill in user profile, adjust privacy settings, contact PB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1C798-6EFA-4B9C-88A9-EB5340EA860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information screen</a:t>
            </a:r>
          </a:p>
          <a:p>
            <a:pPr>
              <a:buFontTx/>
              <a:buChar char="•"/>
            </a:pPr>
            <a:r>
              <a:rPr lang="en-US" sz="1200" dirty="0" smtClean="0"/>
              <a:t> User clicks top area to pull down background information on the PB project</a:t>
            </a:r>
          </a:p>
          <a:p>
            <a:endParaRPr lang="es-MX" dirty="0" smtClean="0"/>
          </a:p>
          <a:p>
            <a:r>
              <a:rPr lang="en-US" dirty="0" smtClean="0"/>
              <a:t>Blog tab screen</a:t>
            </a:r>
          </a:p>
          <a:p>
            <a:pPr>
              <a:buFontTx/>
              <a:buChar char="•"/>
            </a:pPr>
            <a:r>
              <a:rPr lang="en-US" sz="1200" dirty="0" smtClean="0"/>
              <a:t> View previous posts by other users</a:t>
            </a:r>
          </a:p>
          <a:p>
            <a:pPr>
              <a:buFontTx/>
              <a:buChar char="•"/>
            </a:pPr>
            <a:r>
              <a:rPr lang="en-US" sz="1200" dirty="0" smtClean="0"/>
              <a:t> Add text, audio, image, or video posts</a:t>
            </a:r>
          </a:p>
          <a:p>
            <a:endParaRPr lang="es-MX" dirty="0" smtClean="0"/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1C798-6EFA-4B9C-88A9-EB5340EA860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website</a:t>
            </a:r>
            <a:r>
              <a:rPr lang="es-MX" dirty="0" smtClean="0"/>
              <a:t> </a:t>
            </a:r>
            <a:r>
              <a:rPr lang="es-MX" dirty="0" err="1" smtClean="0"/>
              <a:t>does</a:t>
            </a:r>
            <a:r>
              <a:rPr lang="es-MX" dirty="0" smtClean="0"/>
              <a:t> </a:t>
            </a:r>
            <a:r>
              <a:rPr lang="es-MX" dirty="0" err="1" smtClean="0"/>
              <a:t>everything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mobile</a:t>
            </a:r>
            <a:r>
              <a:rPr lang="es-MX" dirty="0" smtClean="0"/>
              <a:t> </a:t>
            </a:r>
            <a:r>
              <a:rPr lang="es-MX" dirty="0" err="1" smtClean="0"/>
              <a:t>app</a:t>
            </a:r>
            <a:r>
              <a:rPr lang="es-MX" dirty="0" smtClean="0"/>
              <a:t> </a:t>
            </a:r>
            <a:r>
              <a:rPr lang="es-MX" dirty="0" err="1" smtClean="0"/>
              <a:t>does</a:t>
            </a:r>
            <a:r>
              <a:rPr lang="es-MX" dirty="0" smtClean="0"/>
              <a:t> in a </a:t>
            </a:r>
            <a:r>
              <a:rPr lang="es-MX" dirty="0" err="1" smtClean="0"/>
              <a:t>website</a:t>
            </a:r>
            <a:r>
              <a:rPr lang="es-MX" dirty="0" smtClean="0"/>
              <a:t> </a:t>
            </a:r>
            <a:r>
              <a:rPr lang="es-MX" dirty="0" err="1" smtClean="0"/>
              <a:t>format</a:t>
            </a:r>
            <a:r>
              <a:rPr lang="es-MX" dirty="0" smtClean="0"/>
              <a:t>.</a:t>
            </a:r>
            <a:r>
              <a:rPr lang="es-MX" baseline="0" dirty="0" smtClean="0"/>
              <a:t> 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1C798-6EFA-4B9C-88A9-EB5340EA860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DATABASE</a:t>
            </a:r>
          </a:p>
          <a:p>
            <a:endParaRPr lang="es-MX" dirty="0" smtClean="0"/>
          </a:p>
          <a:p>
            <a:r>
              <a:rPr lang="es-MX" dirty="0" err="1" smtClean="0"/>
              <a:t>This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how</a:t>
            </a:r>
            <a:r>
              <a:rPr lang="es-MX" dirty="0" smtClean="0"/>
              <a:t> PB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moderates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app</a:t>
            </a:r>
            <a:r>
              <a:rPr lang="es-MX" baseline="0" dirty="0" smtClean="0"/>
              <a:t>.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database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stores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all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information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from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mobile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app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website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connects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them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each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other</a:t>
            </a:r>
            <a:r>
              <a:rPr lang="es-MX" baseline="0" dirty="0" smtClean="0"/>
              <a:t>.</a:t>
            </a:r>
          </a:p>
          <a:p>
            <a:endParaRPr lang="es-MX" baseline="0" dirty="0" smtClean="0"/>
          </a:p>
          <a:p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database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stores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organizes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projects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into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different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categories</a:t>
            </a:r>
            <a:r>
              <a:rPr lang="es-MX" baseline="0" dirty="0" smtClean="0"/>
              <a:t> and links </a:t>
            </a:r>
            <a:r>
              <a:rPr lang="es-MX" baseline="0" dirty="0" err="1" smtClean="0"/>
              <a:t>information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posted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users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corresponding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project</a:t>
            </a:r>
            <a:r>
              <a:rPr lang="es-MX" baseline="0" dirty="0" smtClean="0"/>
              <a:t>.</a:t>
            </a:r>
          </a:p>
          <a:p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website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design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lets</a:t>
            </a:r>
            <a:r>
              <a:rPr lang="es-MX" baseline="0" dirty="0" smtClean="0"/>
              <a:t> PB </a:t>
            </a:r>
            <a:r>
              <a:rPr lang="es-MX" baseline="0" dirty="0" err="1" smtClean="0"/>
              <a:t>add</a:t>
            </a:r>
            <a:r>
              <a:rPr lang="es-MX" baseline="0" dirty="0" smtClean="0"/>
              <a:t> a new </a:t>
            </a:r>
            <a:r>
              <a:rPr lang="es-MX" baseline="0" dirty="0" err="1" smtClean="0"/>
              <a:t>category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project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left</a:t>
            </a:r>
            <a:r>
              <a:rPr lang="es-MX" baseline="0" dirty="0" smtClean="0"/>
              <a:t>)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1C798-6EFA-4B9C-88A9-EB5340EA860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err="1" smtClean="0"/>
              <a:t>This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after</a:t>
            </a:r>
            <a:r>
              <a:rPr lang="es-MX" dirty="0" smtClean="0"/>
              <a:t> PB </a:t>
            </a:r>
            <a:r>
              <a:rPr lang="es-MX" dirty="0" err="1" smtClean="0"/>
              <a:t>clicks</a:t>
            </a:r>
            <a:r>
              <a:rPr lang="es-MX" dirty="0" smtClean="0"/>
              <a:t> </a:t>
            </a:r>
            <a:r>
              <a:rPr lang="es-MX" dirty="0" err="1" smtClean="0"/>
              <a:t>on</a:t>
            </a:r>
            <a:r>
              <a:rPr lang="es-MX" dirty="0" smtClean="0"/>
              <a:t> a </a:t>
            </a:r>
            <a:r>
              <a:rPr lang="es-MX" dirty="0" err="1" smtClean="0"/>
              <a:t>project</a:t>
            </a:r>
            <a:r>
              <a:rPr lang="es-MX" dirty="0" smtClean="0"/>
              <a:t>. </a:t>
            </a:r>
            <a:r>
              <a:rPr lang="es-MX" dirty="0" err="1" smtClean="0"/>
              <a:t>All</a:t>
            </a:r>
            <a:r>
              <a:rPr lang="es-MX" dirty="0" smtClean="0"/>
              <a:t> of </a:t>
            </a:r>
            <a:r>
              <a:rPr lang="es-MX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information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including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users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who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have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access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projects</a:t>
            </a:r>
            <a:r>
              <a:rPr lang="es-MX" baseline="0" dirty="0" smtClean="0"/>
              <a:t>, </a:t>
            </a:r>
            <a:r>
              <a:rPr lang="es-MX" baseline="0" dirty="0" err="1" smtClean="0"/>
              <a:t>texts</a:t>
            </a:r>
            <a:r>
              <a:rPr lang="es-MX" baseline="0" dirty="0" smtClean="0"/>
              <a:t>, </a:t>
            </a:r>
            <a:r>
              <a:rPr lang="es-MX" baseline="0" dirty="0" err="1" smtClean="0"/>
              <a:t>posts</a:t>
            </a:r>
            <a:r>
              <a:rPr lang="es-MX" baseline="0" dirty="0" smtClean="0"/>
              <a:t> and multimedia </a:t>
            </a:r>
            <a:r>
              <a:rPr lang="es-MX" baseline="0" dirty="0" err="1" smtClean="0"/>
              <a:t>posts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separated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into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appropiate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tabs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for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organizational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purposes</a:t>
            </a:r>
            <a:r>
              <a:rPr lang="es-MX" baseline="0" dirty="0" smtClean="0"/>
              <a:t>. </a:t>
            </a:r>
            <a:r>
              <a:rPr lang="es-MX" baseline="0" dirty="0" err="1" smtClean="0"/>
              <a:t>Administration</a:t>
            </a:r>
            <a:r>
              <a:rPr lang="es-MX" baseline="0" dirty="0" smtClean="0"/>
              <a:t> can </a:t>
            </a:r>
            <a:r>
              <a:rPr lang="es-MX" baseline="0" dirty="0" err="1" smtClean="0"/>
              <a:t>click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each</a:t>
            </a:r>
            <a:r>
              <a:rPr lang="es-MX" baseline="0" dirty="0" smtClean="0"/>
              <a:t> post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view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it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give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them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ability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accept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deny</a:t>
            </a:r>
            <a:r>
              <a:rPr lang="es-MX" baseline="0" dirty="0" smtClean="0"/>
              <a:t> a post </a:t>
            </a:r>
            <a:r>
              <a:rPr lang="es-MX" baseline="0" dirty="0" err="1" smtClean="0"/>
              <a:t>before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gets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posted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forum</a:t>
            </a:r>
            <a:r>
              <a:rPr lang="es-MX" baseline="0" dirty="0" smtClean="0"/>
              <a:t>. </a:t>
            </a:r>
            <a:r>
              <a:rPr lang="es-MX" baseline="0" dirty="0" err="1" smtClean="0"/>
              <a:t>This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allows</a:t>
            </a:r>
            <a:r>
              <a:rPr lang="es-MX" baseline="0" dirty="0" smtClean="0"/>
              <a:t> PB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have</a:t>
            </a:r>
            <a:r>
              <a:rPr lang="es-MX" baseline="0" dirty="0" smtClean="0"/>
              <a:t> control of </a:t>
            </a:r>
            <a:r>
              <a:rPr lang="es-MX" baseline="0" dirty="0" err="1" smtClean="0"/>
              <a:t>what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gets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put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forum</a:t>
            </a:r>
            <a:r>
              <a:rPr lang="es-MX" baseline="0" dirty="0" smtClean="0"/>
              <a:t>.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1C798-6EFA-4B9C-88A9-EB5340EA860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DATABASE</a:t>
            </a:r>
          </a:p>
          <a:p>
            <a:r>
              <a:rPr lang="es-MX" dirty="0" err="1" smtClean="0"/>
              <a:t>This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screen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add</a:t>
            </a:r>
            <a:r>
              <a:rPr lang="es-MX" baseline="0" dirty="0" smtClean="0"/>
              <a:t> a new </a:t>
            </a:r>
            <a:r>
              <a:rPr lang="es-MX" baseline="0" dirty="0" err="1" smtClean="0"/>
              <a:t>project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database</a:t>
            </a:r>
            <a:r>
              <a:rPr lang="es-MX" baseline="0" dirty="0" smtClean="0"/>
              <a:t>. PB can </a:t>
            </a:r>
            <a:r>
              <a:rPr lang="es-MX" baseline="0" dirty="0" err="1" smtClean="0"/>
              <a:t>add</a:t>
            </a:r>
            <a:r>
              <a:rPr lang="es-MX" baseline="0" dirty="0" smtClean="0"/>
              <a:t> a logo and </a:t>
            </a:r>
            <a:r>
              <a:rPr lang="es-MX" baseline="0" dirty="0" err="1" smtClean="0"/>
              <a:t>text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description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project</a:t>
            </a:r>
            <a:r>
              <a:rPr lang="es-MX" baseline="0" dirty="0" smtClean="0"/>
              <a:t>. </a:t>
            </a:r>
            <a:endParaRPr lang="es-MX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1C798-6EFA-4B9C-88A9-EB5340EA860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6B17-FB1B-4364-9F01-08BF5F1BA1F8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EEBE-7D10-49EE-A32B-FDFF27486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8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6B17-FB1B-4364-9F01-08BF5F1BA1F8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EEBE-7D10-49EE-A32B-FDFF27486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501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6B17-FB1B-4364-9F01-08BF5F1BA1F8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EEBE-7D10-49EE-A32B-FDFF27486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368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6B17-FB1B-4364-9F01-08BF5F1BA1F8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EEBE-7D10-49EE-A32B-FDFF27486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9036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6B17-FB1B-4364-9F01-08BF5F1BA1F8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EEBE-7D10-49EE-A32B-FDFF27486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1130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6B17-FB1B-4364-9F01-08BF5F1BA1F8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EEBE-7D10-49EE-A32B-FDFF27486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664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6B17-FB1B-4364-9F01-08BF5F1BA1F8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EEBE-7D10-49EE-A32B-FDFF27486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251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6B17-FB1B-4364-9F01-08BF5F1BA1F8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EEBE-7D10-49EE-A32B-FDFF27486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6080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6B17-FB1B-4364-9F01-08BF5F1BA1F8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EEBE-7D10-49EE-A32B-FDFF27486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646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6B17-FB1B-4364-9F01-08BF5F1BA1F8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EEBE-7D10-49EE-A32B-FDFF27486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48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6B17-FB1B-4364-9F01-08BF5F1BA1F8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EEEBE-7D10-49EE-A32B-FDFF27486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317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E6B17-FB1B-4364-9F01-08BF5F1BA1F8}" type="datetimeFigureOut">
              <a:rPr lang="en-US" smtClean="0"/>
              <a:pPr/>
              <a:t>7/28/2011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EEEBE-7D10-49EE-A32B-FDFF27486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27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dirty="0" smtClean="0"/>
              <a:t>IPRO 320: PB OUR SPACE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590800"/>
            <a:ext cx="6400800" cy="1752600"/>
          </a:xfrm>
        </p:spPr>
        <p:txBody>
          <a:bodyPr/>
          <a:lstStyle/>
          <a:p>
            <a:r>
              <a:rPr lang="en-US" dirty="0" smtClean="0"/>
              <a:t>Final Presentation</a:t>
            </a:r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85800" y="3810000"/>
            <a:ext cx="70104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/>
              <a:t>Faculty Member: </a:t>
            </a:r>
            <a:r>
              <a:rPr lang="en-US" sz="2000" dirty="0"/>
              <a:t>Laura </a:t>
            </a:r>
            <a:r>
              <a:rPr lang="en-US" sz="2000" dirty="0" smtClean="0"/>
              <a:t>Batson</a:t>
            </a:r>
          </a:p>
          <a:p>
            <a:pPr algn="l"/>
            <a:endParaRPr lang="en-US" sz="2000" dirty="0"/>
          </a:p>
          <a:p>
            <a:pPr algn="l"/>
            <a:r>
              <a:rPr lang="en-US" sz="2000" b="1" dirty="0" smtClean="0"/>
              <a:t>PB Advisor: </a:t>
            </a:r>
            <a:r>
              <a:rPr lang="en-US" sz="2000" dirty="0" smtClean="0"/>
              <a:t>Tom Coleman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b="1" dirty="0" smtClean="0"/>
              <a:t>Team Members: </a:t>
            </a:r>
            <a:r>
              <a:rPr lang="en-US" sz="2000" dirty="0" smtClean="0"/>
              <a:t>Abigail Vargas, Ciaran </a:t>
            </a:r>
            <a:r>
              <a:rPr lang="en-US" sz="2000" dirty="0" err="1" smtClean="0"/>
              <a:t>Kohli</a:t>
            </a:r>
            <a:r>
              <a:rPr lang="en-US" sz="2000" dirty="0" smtClean="0"/>
              <a:t>-Lynch, David Wilkinson, Hao Nguyen, Matthew </a:t>
            </a:r>
            <a:r>
              <a:rPr lang="en-US" sz="2000" dirty="0" err="1" smtClean="0"/>
              <a:t>Kavicky</a:t>
            </a:r>
            <a:r>
              <a:rPr lang="en-US" sz="2000" dirty="0" smtClean="0"/>
              <a:t>, Nick </a:t>
            </a:r>
            <a:r>
              <a:rPr lang="en-US" sz="2000" dirty="0" err="1" smtClean="0"/>
              <a:t>Leevathana</a:t>
            </a:r>
            <a:r>
              <a:rPr lang="en-US" sz="2000" dirty="0" smtClean="0"/>
              <a:t>, Phillip McBride, </a:t>
            </a:r>
            <a:r>
              <a:rPr lang="en-US" sz="2000" dirty="0" err="1" smtClean="0"/>
              <a:t>Taimoor</a:t>
            </a:r>
            <a:r>
              <a:rPr lang="en-US" sz="2000" dirty="0" smtClean="0"/>
              <a:t> Khan, Vince Bell</a:t>
            </a:r>
          </a:p>
        </p:txBody>
      </p:sp>
    </p:spTree>
    <p:extLst>
      <p:ext uri="{BB962C8B-B14F-4D97-AF65-F5344CB8AC3E}">
        <p14:creationId xmlns:p14="http://schemas.microsoft.com/office/powerpoint/2010/main" xmlns="" val="5727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Accomplishments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1"/>
          <a:stretch/>
        </p:blipFill>
        <p:spPr>
          <a:xfrm>
            <a:off x="354842" y="1381427"/>
            <a:ext cx="8434316" cy="404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988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Accomplishments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5" b="20743"/>
          <a:stretch/>
        </p:blipFill>
        <p:spPr>
          <a:xfrm>
            <a:off x="1448264" y="1447800"/>
            <a:ext cx="6247472" cy="4765716"/>
          </a:xfrm>
        </p:spPr>
      </p:pic>
    </p:spTree>
    <p:extLst>
      <p:ext uri="{BB962C8B-B14F-4D97-AF65-F5344CB8AC3E}">
        <p14:creationId xmlns:p14="http://schemas.microsoft.com/office/powerpoint/2010/main" xmlns="" val="40699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Log 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152" y="762000"/>
            <a:ext cx="321767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reate an Accoun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18943"/>
            <a:ext cx="3200400" cy="613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Login &amp; New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Accounts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78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Title P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7700" y="304800"/>
            <a:ext cx="34163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52400" y="1524000"/>
            <a:ext cx="5562600" cy="373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/>
              <a:t>PB Our Space – Mobile Application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000" dirty="0"/>
              <a:t> </a:t>
            </a:r>
            <a:r>
              <a:rPr lang="en-US" sz="3000" dirty="0" smtClean="0"/>
              <a:t>Survey</a:t>
            </a:r>
            <a:endParaRPr lang="en-US" sz="30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000" dirty="0" smtClean="0"/>
              <a:t> Blog</a:t>
            </a:r>
            <a:endParaRPr lang="en-US" sz="30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000" dirty="0"/>
              <a:t> </a:t>
            </a:r>
            <a:r>
              <a:rPr lang="en-US" sz="3000" dirty="0" smtClean="0"/>
              <a:t>Browse</a:t>
            </a:r>
            <a:endParaRPr lang="en-US" sz="30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000" dirty="0"/>
              <a:t> </a:t>
            </a:r>
            <a:r>
              <a:rPr lang="en-US" sz="3000" dirty="0" smtClean="0"/>
              <a:t>Settings</a:t>
            </a:r>
            <a:endParaRPr lang="en-US" sz="3000" dirty="0"/>
          </a:p>
          <a:p>
            <a:pPr>
              <a:spcBef>
                <a:spcPct val="50000"/>
              </a:spcBef>
            </a:pPr>
            <a:endParaRPr lang="en-US" sz="1800" dirty="0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7010400" y="22860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U</a:t>
            </a:r>
            <a:r>
              <a:rPr lang="en-US" sz="3600"/>
              <a:t>SER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3" descr="Histor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27019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3" descr="Blog Pa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447800"/>
            <a:ext cx="270033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28600" y="457200"/>
            <a:ext cx="443547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500" dirty="0"/>
              <a:t>Background information </a:t>
            </a:r>
            <a:r>
              <a:rPr lang="en-US" sz="2500" dirty="0" smtClean="0"/>
              <a:t>screen</a:t>
            </a:r>
            <a:endParaRPr lang="en-US" sz="2500" dirty="0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5562600" y="457200"/>
            <a:ext cx="443547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500" dirty="0"/>
              <a:t>Blog tab </a:t>
            </a:r>
            <a:r>
              <a:rPr lang="en-US" sz="2500" dirty="0" smtClean="0"/>
              <a:t>screen</a:t>
            </a:r>
            <a:endParaRPr lang="en-US" sz="2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nal Presentaion Slide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roject p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1600200"/>
            <a:ext cx="7518400" cy="11277600"/>
          </a:xfrm>
          <a:prstGeom prst="rect">
            <a:avLst/>
          </a:prstGeom>
        </p:spPr>
      </p:pic>
      <p:pic>
        <p:nvPicPr>
          <p:cNvPr id="6" name="Picture 5" descr="Final Presentaion Slide 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048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+mj-lt"/>
              </a:rPr>
              <a:t>WEBSITE</a:t>
            </a:r>
            <a:endParaRPr lang="en-US" sz="5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-0.00278 -1.0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1.05556 L 2.22222E-6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31376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881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tabase Page 1 -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24062"/>
            <a:ext cx="9144000" cy="68339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348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 IPRO 320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202" y="0"/>
            <a:ext cx="9117798" cy="683895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8616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eneratorsforaffordablepower.org/images/380x300_gra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43148"/>
            <a:ext cx="2552700" cy="201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229600" cy="4525963"/>
          </a:xfrm>
        </p:spPr>
        <p:txBody>
          <a:bodyPr>
            <a:normAutofit/>
          </a:bodyPr>
          <a:lstStyle/>
          <a:p>
            <a:r>
              <a:rPr lang="en-US" sz="3100" dirty="0" smtClean="0"/>
              <a:t>Currently 63% of all cell phone sales are </a:t>
            </a:r>
            <a:r>
              <a:rPr lang="en-US" sz="3100" dirty="0"/>
              <a:t>S</a:t>
            </a:r>
            <a:r>
              <a:rPr lang="en-US" sz="3100" dirty="0" smtClean="0"/>
              <a:t>martphones.</a:t>
            </a:r>
            <a:endParaRPr lang="en-US" sz="3100" dirty="0"/>
          </a:p>
          <a:p>
            <a:r>
              <a:rPr lang="en-US" sz="3100" dirty="0" smtClean="0"/>
              <a:t>Over 36 Million smartphones in use as of April 2011.</a:t>
            </a:r>
          </a:p>
          <a:p>
            <a:r>
              <a:rPr lang="en-US" sz="3100" dirty="0" smtClean="0"/>
              <a:t>Projected to grow to 525 Million      Smartphones by 2015.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Source: The Nielsen Company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54899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6655"/>
            <a:ext cx="8229600" cy="4678363"/>
          </a:xfrm>
        </p:spPr>
        <p:txBody>
          <a:bodyPr/>
          <a:lstStyle/>
          <a:p>
            <a:pPr marL="857125" lvl="1" indent="-457200" defTabSz="449123">
              <a:buFont typeface="Arial" pitchFamily="34" charset="0"/>
              <a:buChar char="•"/>
              <a:defRPr/>
            </a:pPr>
            <a:r>
              <a:rPr lang="en-US" sz="3000" dirty="0" smtClean="0"/>
              <a:t>Research</a:t>
            </a:r>
          </a:p>
          <a:p>
            <a:pPr marL="857125" lvl="1" indent="-457200" defTabSz="449123">
              <a:buFont typeface="Arial" pitchFamily="34" charset="0"/>
              <a:buChar char="•"/>
              <a:defRPr/>
            </a:pPr>
            <a:r>
              <a:rPr lang="en-US" sz="3000" dirty="0" smtClean="0"/>
              <a:t>Developing a prototype application</a:t>
            </a:r>
          </a:p>
          <a:p>
            <a:pPr marL="857125" lvl="1" indent="-457200" defTabSz="449123">
              <a:buFont typeface="Arial" pitchFamily="34" charset="0"/>
              <a:buChar char="•"/>
              <a:defRPr/>
            </a:pPr>
            <a:r>
              <a:rPr lang="en-US" sz="3000" dirty="0" smtClean="0"/>
              <a:t>Testing of the application and deployment across all platforms</a:t>
            </a:r>
          </a:p>
          <a:p>
            <a:pPr marL="857125" lvl="1" indent="-457200" defTabSz="449123">
              <a:buFont typeface="Arial" pitchFamily="34" charset="0"/>
              <a:buChar char="•"/>
              <a:defRPr/>
            </a:pPr>
            <a:r>
              <a:rPr lang="en-US" sz="3000" dirty="0" smtClean="0"/>
              <a:t>Usability testing</a:t>
            </a:r>
          </a:p>
          <a:p>
            <a:pPr marL="857125" lvl="1" indent="-457200" defTabSz="449123">
              <a:buFont typeface="Wingdings" pitchFamily="2" charset="2"/>
              <a:buChar char="Ø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09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bbey\Documents\pwrpoint\Slid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4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062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276204230"/>
              </p:ext>
            </p:extLst>
          </p:nvPr>
        </p:nvGraphicFramePr>
        <p:xfrm>
          <a:off x="609600" y="1066800"/>
          <a:ext cx="8077200" cy="599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3441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 smtClean="0"/>
              <a:t>Currently information is collected through:</a:t>
            </a:r>
          </a:p>
          <a:p>
            <a:pPr lvl="1"/>
            <a:r>
              <a:rPr lang="en-US" dirty="0" smtClean="0"/>
              <a:t>Surveys</a:t>
            </a:r>
          </a:p>
          <a:p>
            <a:pPr lvl="1"/>
            <a:r>
              <a:rPr lang="en-US" dirty="0" smtClean="0"/>
              <a:t>Town hall meetings</a:t>
            </a:r>
          </a:p>
          <a:p>
            <a:r>
              <a:rPr lang="en-US" dirty="0" smtClean="0"/>
              <a:t>PB Our Space will collect information through:</a:t>
            </a:r>
          </a:p>
          <a:p>
            <a:pPr lvl="1"/>
            <a:r>
              <a:rPr lang="en-US" dirty="0" smtClean="0"/>
              <a:t>A mobile application</a:t>
            </a:r>
          </a:p>
          <a:p>
            <a:pPr lvl="1"/>
            <a:r>
              <a:rPr lang="en-US" dirty="0" smtClean="0"/>
              <a:t>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178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Team Approach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00286140"/>
              </p:ext>
            </p:extLst>
          </p:nvPr>
        </p:nvGraphicFramePr>
        <p:xfrm>
          <a:off x="381000" y="914400"/>
          <a:ext cx="85344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78131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" y="1219200"/>
            <a:ext cx="8305800" cy="54102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Team Organization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695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453830739"/>
              </p:ext>
            </p:extLst>
          </p:nvPr>
        </p:nvGraphicFramePr>
        <p:xfrm>
          <a:off x="838200" y="990600"/>
          <a:ext cx="7620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7626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Obstacles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94586706"/>
              </p:ext>
            </p:extLst>
          </p:nvPr>
        </p:nvGraphicFramePr>
        <p:xfrm>
          <a:off x="152400" y="1905000"/>
          <a:ext cx="89154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4745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Accomplishments 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179001124"/>
              </p:ext>
            </p:extLst>
          </p:nvPr>
        </p:nvGraphicFramePr>
        <p:xfrm>
          <a:off x="990600" y="1371600"/>
          <a:ext cx="7239000" cy="477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40465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707</Words>
  <Application>Microsoft Office PowerPoint</Application>
  <PresentationFormat>On-screen Show (4:3)</PresentationFormat>
  <Paragraphs>109</Paragraphs>
  <Slides>21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IPRO 320: PB OUR SPACE</vt:lpstr>
      <vt:lpstr>Introduction</vt:lpstr>
      <vt:lpstr>Background</vt:lpstr>
      <vt:lpstr>Purpose</vt:lpstr>
      <vt:lpstr>Team Approach</vt:lpstr>
      <vt:lpstr>Team Organization</vt:lpstr>
      <vt:lpstr>Objectives </vt:lpstr>
      <vt:lpstr>Obstacles </vt:lpstr>
      <vt:lpstr>Accomplishments </vt:lpstr>
      <vt:lpstr>Accomplishments</vt:lpstr>
      <vt:lpstr>Accomplishments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Future Plans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IPRO 320: PB OUR SPACE</dc:title>
  <dc:creator>me</dc:creator>
  <cp:lastModifiedBy>Abbey</cp:lastModifiedBy>
  <cp:revision>48</cp:revision>
  <dcterms:created xsi:type="dcterms:W3CDTF">2011-07-25T22:37:05Z</dcterms:created>
  <dcterms:modified xsi:type="dcterms:W3CDTF">2011-07-28T22:32:16Z</dcterms:modified>
</cp:coreProperties>
</file>